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7.xml" ContentType="application/vnd.openxmlformats-officedocument.presentationml.notesSlide+xml"/>
  <Override PartName="/ppt/ink/ink17.xml" ContentType="application/inkml+xml"/>
  <Override PartName="/ppt/notesSlides/notesSlide8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9.xml" ContentType="application/vnd.openxmlformats-officedocument.presentationml.notesSlide+xml"/>
  <Override PartName="/ppt/ink/ink20.xml" ContentType="application/inkml+xml"/>
  <Override PartName="/ppt/notesSlides/notesSlide10.xml" ContentType="application/vnd.openxmlformats-officedocument.presentationml.notesSlide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consolata" pitchFamily="1" charset="0"/>
      <p:regular r:id="rId13"/>
    </p:embeddedFont>
    <p:embeddedFont>
      <p:font typeface="Montserrat Black" panose="00000A00000000000000" pitchFamily="50" charset="0"/>
      <p:regular r:id="rId14"/>
      <p:bold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9T10:04:40.411"/>
    </inkml:context>
    <inkml:brush xml:id="br0">
      <inkml:brushProperty name="width" value="0.35" units="cm"/>
      <inkml:brushProperty name="height" value="0.35" units="cm"/>
      <inkml:brushProperty name="color" value="#F8ECE4"/>
    </inkml:brush>
  </inkml:definitions>
  <inkml:trace contextRef="#ctx0" brushRef="#br0">0 662 24575,'1'-1'0,"-1"1"0,1-1 0,-1 0 0,1 1 0,-1-1 0,1 1 0,-1 0 0,1-1 0,0 1 0,-1-1 0,1 1 0,0 0 0,-1-1 0,1 1 0,0 0 0,0 0 0,-1 0 0,1 0 0,0-1 0,0 1 0,-1 0 0,1 0 0,0 0 0,0 1 0,-1-1 0,1 0 0,1 0 0,26 2 0,-25-1 0,76 12 0,120 36 0,-26-5 0,-144-36 0,1 1 0,-1 2 0,48 24 0,-51-23 0,-14-7 0,0 0 0,0-1 0,0-1 0,0 0 0,0-1 0,1 0 0,-1-1 0,1 0 0,-1-1 0,16-2 0,13-3 0,72-20 0,-80 16 0,1 2 0,0 1 0,40-2 0,823 7 0,-410 3 0,151 21 0,-591-18 0,1-2 0,0-2 0,-1-2 0,1-2 0,-1-2 0,1-3 0,-2-1 0,1-2 0,45-18 0,-10 0 0,-32 12 0,77-38 0,26-41 0,-125 77 0,26-11 0,-43 24 0,0 0 0,0 0 0,-1-1 0,13-11 0,-19 15 0,0-1 0,-1-1 0,1 1 0,-1 0 0,0-1 0,0 0 0,-1 0 0,1 0 0,-1 0 0,0 0 0,-1 0 0,1 0 0,1-9 0,-2 5 0,0 1 0,0 0 0,0 0 0,-1 0 0,0-1 0,0 1 0,-1 0 0,-1 0 0,1 0 0,-1 0 0,0 0 0,-1 0 0,0 0 0,0 1 0,-1-1 0,0 1 0,0 0 0,-1 0 0,1 1 0,-1-1 0,-1 1 0,0 0 0,1 0 0,-2 1 0,1 0 0,-1 0 0,1 0 0,-2 1 0,1 0 0,0 0 0,-1 1 0,1 0 0,-15-4 0,3 4 0,0 0 0,0 1 0,-1 0 0,-28 3 0,34 0 0,1 0 0,0-1 0,0 0 0,0-1 0,0-1 0,0 0 0,0-1 0,0 0 0,0-1 0,1 0 0,-16-9 0,-5-7 0,22 12 0,-1 1 0,0 0 0,0 0 0,0 1 0,-1 1 0,1 0 0,-1 1 0,-1 0 0,1 1 0,-23-3 0,-392 5 0,198 4 0,164-4 0,-107-15 0,-46-14 0,159 23 0,-1 2 0,0 2 0,-84 8 0,101 0 0,-72 18 0,78-13 0,-1-2 0,-62 4 0,-83 2 0,-50 1 0,175-13 0,1 3 0,-74 16 0,22-4 0,-97-5 0,143-11 0,-109 15 0,68-5 0,69-8 0,-58 12 0,45-5 0,-61 16 0,101-23 0,0 0 0,0 1 0,1 0 0,-1 0 0,1 1 0,0 0 0,1 0 0,-1 1 0,-8 8 0,13-10 0,0 1 0,0 0 0,0 0 0,0 0 0,1 0 0,0 0 0,0 0 0,0 0 0,1 1 0,0-1 0,0 1 0,0-1 0,1 1 0,-1 0 0,1-1 0,1 1 0,-1-1 0,1 1 0,0-1 0,0 1 0,1-1 0,2 8 0,4 7 0,0 0 0,1 0 0,1-1 0,17 26 0,-24-42 0,0 1 0,0 0 0,1-1 0,-1 0 0,1 0 0,0 0 0,0 0 0,0 0 0,0-1 0,1 0 0,-1 0 0,1 0 0,-1 0 0,1-1 0,-1 0 0,1 0 0,10 1 0,8 0 0,0-1 0,37-4 0,-18 0 0,70 3 0,124 15 0,133 44 0,-324-47 0,1-3 0,1-1 0,73 2 0,-72-9 0,-30 1 0,0-1 0,1-1 0,-1-1 0,0 0 0,0-2 0,1 0 0,-2-1 0,1 0 0,30-13 0,11-8 0,-113 19 0,-2 2 0,1-3 0,0-1 0,1-3 0,0-3 0,0-2 0,2-2 0,-89-44 0,86 39 0,46 21 0,0-1 0,1 0 0,0-1 0,0 1 0,0-1 0,0-1 0,0 0 0,1 0 0,0 0 0,0-1 0,0 0 0,-10-13 0,16 18 0,0 0 0,1 0 0,-1 0 0,0 0 0,1 0 0,-1 0 0,1 0 0,-1 0 0,1 0 0,0 0 0,-1 0 0,1-1 0,0 1 0,0 0 0,0 0 0,0 0 0,0-1 0,0 1 0,0 0 0,0 0 0,0 0 0,1-1 0,-1 1 0,0 0 0,1 0 0,-1 0 0,1 0 0,-1 0 0,1 0 0,1-1 0,0 0 0,0 1 0,0-1 0,1 1 0,-1 0 0,0 0 0,1 0 0,-1 0 0,1 0 0,-1 1 0,1-1 0,0 1 0,4-1 0,9 1 0,0 0 0,-1 1 0,23 3 0,103 17 0,66 14 0,-157-25 0,1-2 0,80 2 0,108-13 0,-81 0 0,-57 5 0,106-5 0,-182 0 0,-1-2 0,0-1 0,26-9 0,-24 6 0,54-10 0,-27 11 0,2-1 0,95-2 0,-85 10 0,106-15 0,-66 6 0,202 7 0,-156 5 0,-140-1 0,1 0 0,-1 1 0,0 1 0,0 0 0,1 0 0,-2 1 0,16 7 0,-13-5 0,-1-1 0,1 0 0,0-1 0,0-1 0,18 3 0,-3-5 0,-18-2 0,1 1 0,0 1 0,-1-1 0,21 6 0,-30-6 0,0 1 0,1-1 0,-1 1 0,0-1 0,1 1 0,-1-1 0,0 1 0,0 0 0,0 0 0,0-1 0,0 1 0,0 0 0,0 0 0,0 0 0,0 0 0,0 1 0,0-1 0,0 0 0,-1 0 0,1 0 0,-1 1 0,1-1 0,-1 0 0,1 0 0,-1 1 0,0-1 0,1 1 0,-1-1 0,0 0 0,0 1 0,0-1 0,0 0 0,0 1 0,0-1 0,-1 1 0,1-1 0,0 0 0,-1 1 0,1-1 0,-1 0 0,1 0 0,-1 1 0,-1 0 0,0 4 0,-1-1 0,0 0 0,0 0 0,0 0 0,-1-1 0,1 1 0,-1-1 0,0 0 0,-1 0 0,1 0 0,-1 0 0,1-1 0,-11 5 0,5-3 0,0-1 0,0 0 0,-1 0 0,1-1 0,-1-1 0,-20 3 0,3-4 0,0-1 0,0-1 0,0-1 0,-53-11 0,3 1 0,0 4 0,-1 3 0,-118 8 0,52-1 0,17-4 0,-141 5 0,227 3 0,-63 15 0,-4 2 0,-32 2 60,-60 8-1485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9T10:05:43.742"/>
    </inkml:context>
    <inkml:brush xml:id="br0">
      <inkml:brushProperty name="width" value="0.35" units="cm"/>
      <inkml:brushProperty name="height" value="0.35" units="cm"/>
      <inkml:brushProperty name="color" value="#F8ECE4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9T10:05:44.456"/>
    </inkml:context>
    <inkml:brush xml:id="br0">
      <inkml:brushProperty name="width" value="0.35" units="cm"/>
      <inkml:brushProperty name="height" value="0.35" units="cm"/>
      <inkml:brushProperty name="color" value="#F8ECE4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9T10:05:44.971"/>
    </inkml:context>
    <inkml:brush xml:id="br0">
      <inkml:brushProperty name="width" value="0.35" units="cm"/>
      <inkml:brushProperty name="height" value="0.35" units="cm"/>
      <inkml:brushProperty name="color" value="#F8ECE4"/>
    </inkml:brush>
  </inkml:definitions>
  <inkml:trace contextRef="#ctx0" brushRef="#br0">0 0 24575,'5'0'0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9T10:05:45.624"/>
    </inkml:context>
    <inkml:brush xml:id="br0">
      <inkml:brushProperty name="width" value="0.35" units="cm"/>
      <inkml:brushProperty name="height" value="0.35" units="cm"/>
      <inkml:brushProperty name="color" value="#F8ECE4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9T10:05:46.166"/>
    </inkml:context>
    <inkml:brush xml:id="br0">
      <inkml:brushProperty name="width" value="0.35" units="cm"/>
      <inkml:brushProperty name="height" value="0.35" units="cm"/>
      <inkml:brushProperty name="color" value="#F8ECE4"/>
    </inkml:brush>
  </inkml:definitions>
  <inkml:trace contextRef="#ctx0" brushRef="#br0">0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9T10:05:46.823"/>
    </inkml:context>
    <inkml:brush xml:id="br0">
      <inkml:brushProperty name="width" value="0.35" units="cm"/>
      <inkml:brushProperty name="height" value="0.35" units="cm"/>
      <inkml:brushProperty name="color" value="#F8ECE4"/>
    </inkml:brush>
  </inkml:definitions>
  <inkml:trace contextRef="#ctx0" brushRef="#br0">5 0 24575,'-4'0'0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9T10:05:47.446"/>
    </inkml:context>
    <inkml:brush xml:id="br0">
      <inkml:brushProperty name="width" value="0.35" units="cm"/>
      <inkml:brushProperty name="height" value="0.35" units="cm"/>
      <inkml:brushProperty name="color" value="#F8ECE4"/>
    </inkml:brush>
  </inkml:definitions>
  <inkml:trace contextRef="#ctx0" brushRef="#br0">0 1 24575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9T10:06:01.469"/>
    </inkml:context>
    <inkml:brush xml:id="br0">
      <inkml:brushProperty name="width" value="0.35" units="cm"/>
      <inkml:brushProperty name="height" value="0.35" units="cm"/>
      <inkml:brushProperty name="color" value="#F8ECE4"/>
    </inkml:brush>
  </inkml:definitions>
  <inkml:trace contextRef="#ctx0" brushRef="#br0">25 572 24575,'-9'-24'0,"8"23"0,0 0 0,1 0 0,-1 0 0,0 0 0,0 0 0,1 0 0,-1 0 0,1 0 0,-1 0 0,1-1 0,-1 1 0,1 0 0,0 0 0,0-1 0,-1 1 0,1 0 0,0 0 0,0-1 0,0 1 0,0 0 0,1-1 0,-1 1 0,0 0 0,0 0 0,1-1 0,-1 1 0,1 0 0,-1 0 0,1 0 0,0 0 0,-1 0 0,1 0 0,0 0 0,0 0 0,0 0 0,1-1 0,3-1 0,0 0 0,0 0 0,0 1 0,1-1 0,-1 1 0,1 1 0,-1-1 0,1 1 0,0 0 0,0 0 0,7 1 0,72 1 0,-71-1 0,373 47 0,-244-25 0,-81-11 0,-1 3 0,0 3 0,-2 3 0,65 30 0,-98-42 0,0-1 0,0-1 0,1-1 0,51 2 0,-15 0 0,91 4 0,200-10 0,-151-4 0,-126 4 0,12 0 0,176-20 0,-180 10 0,1 3 0,117 8 0,-66 0 0,529-2 0,-648-1 0,0-1 0,-1 0 0,23-7 0,43-5 0,-67 14 0,-1-1 0,0 0 0,0-1 0,-1-1 0,1 0 0,0-1 0,-1 0 0,0-1 0,0-1 0,0 0 0,23-15 0,-22 11 0,2 2 0,-1-1 0,1 2 0,1 1 0,17-5 0,4-2 0,-30 10 0,0-1 0,0 0 0,-1-1 0,0 0 0,1-1 0,-2 1 0,1-2 0,-1 1 0,0-1 0,0 0 0,-1 0 0,0-1 0,0 0 0,0 0 0,-1 0 0,6-14 0,-7 12 0,0-1 0,0 1 0,-1-1 0,0 0 0,-1 0 0,0 0 0,-1 0 0,0 0 0,-1 0 0,0 0 0,-1 0 0,0 0 0,-1 0 0,-4-15 0,2 9 0,-2 0 0,0 1 0,-13-26 0,15 37 0,0-1 0,1 1 0,-2 0 0,1 0 0,-1 0 0,1 1 0,-1-1 0,0 1 0,-1 0 0,1 1 0,-1-1 0,0 1 0,-7-3 0,-21-7 0,-1 2 0,-1 1 0,1 2 0,-2 2 0,-56-4 0,-190 10 0,126 3 0,-121-1 0,-293-5 0,346-10 0,-79-2 0,-803 16 0,1066 3 0,0 1 0,0 2 0,0 2 0,1 2 0,-43 16 0,-27 8 0,-13 7 0,79-26 0,-75 19 0,82-25 0,0 1 0,-40 19 0,14-6 0,33-14 0,18-6 0,0-1 0,1 2 0,0-1 0,0 1 0,-19 12 0,30-17 0,-1 1 0,1-1 0,0 0 0,-1 0 0,1 0 0,0 1 0,-1-1 0,1 0 0,0 0 0,-1 1 0,1-1 0,0 0 0,0 1 0,-1-1 0,1 0 0,0 1 0,0-1 0,0 0 0,0 1 0,-1-1 0,1 1 0,0-1 0,0 0 0,0 1 0,0-1 0,0 0 0,0 1 0,0-1 0,0 1 0,0-1 0,0 0 0,0 1 0,0-1 0,0 1 0,1-1 0,-1 0 0,0 1 0,0-1 0,0 0 0,0 1 0,1-1 0,-1 0 0,0 1 0,22 8 0,26-3 0,29-6 0,-1-4 0,99-16 0,-96 13 0,0 3 0,124 10 0,-157-1 0,-1 2 0,74 22 0,-68-15 0,81 11 0,160 10 0,-202-24 0,-40-3 0,75 1 0,445-11 0,-534 1 0,62-12 0,-58 7 0,43-2 0,-39 6 0,84-13 0,100-20 0,-165 29 0,-27 3 0,48-11 0,-26 1 0,0 2 0,1 4 0,103-2 0,-53 12 0,149-6 0,-117-24 0,-120 24 0,0-1 0,0 0 0,39-14 0,22-5 0,-53 19-131,-1 1-1,1 1 1,28 3-1,-36 0-707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9T10:06:21.341"/>
    </inkml:context>
    <inkml:brush xml:id="br0">
      <inkml:brushProperty name="width" value="0.35" units="cm"/>
      <inkml:brushProperty name="height" value="0.35" units="cm"/>
      <inkml:brushProperty name="color" value="#F8ECE4"/>
    </inkml:brush>
  </inkml:definitions>
  <inkml:trace contextRef="#ctx0" brushRef="#br0">0 542 24492,'457'-542'0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9T10:06:36.434"/>
    </inkml:context>
    <inkml:brush xml:id="br0">
      <inkml:brushProperty name="width" value="0.35" units="cm"/>
      <inkml:brushProperty name="height" value="0.35" units="cm"/>
      <inkml:brushProperty name="color" value="#F8ECE4"/>
    </inkml:brush>
  </inkml:definitions>
  <inkml:trace contextRef="#ctx0" brushRef="#br0">2526 1374 24575,'-17'-2'0,"0"0"0,0-2 0,0 0 0,-29-11 0,7 2 0,-30-6 0,1 2 0,-2 3 0,0 4 0,-137-4 0,197 15 0,0 0 0,0 0 0,0 1 0,1 0 0,-1 1 0,-11 5 0,18-7 0,0 0 0,0 0 0,1 0 0,-1 0 0,1 1 0,-1 0 0,1-1 0,-1 1 0,1 0 0,0 0 0,0 0 0,0 0 0,0 1 0,0-1 0,1 0 0,-1 1 0,1-1 0,-1 1 0,1 0 0,0-1 0,0 1 0,0 0 0,1 0 0,-1 0 0,0 3 0,1-4 0,1-1 0,-1 1 0,1 0 0,-1-1 0,1 1 0,-1 0 0,1-1 0,0 1 0,0-1 0,0 1 0,0-1 0,0 0 0,0 1 0,1-1 0,-1 0 0,0 0 0,1 0 0,-1 0 0,0 0 0,1 0 0,-1 0 0,1 0 0,0 0 0,-1-1 0,1 1 0,0-1 0,-1 1 0,1-1 0,0 0 0,0 0 0,-1 1 0,1-1 0,0 0 0,2-1 0,9 1 0,0 0 0,0-1 0,21-3 0,127-35-43,247-94-1,-349 112-33,1091-429-759,-1128 440 835,67-26-4,-2-5 0,139-87 0,-220 124 55,-1 0 1,1 0-1,-1-1 1,0 1-1,0-1 0,-1-1 1,1 1-1,-1-1 1,6-9-1,-9 13-33,-1-1 0,1 1 0,0 0 0,-1-1 0,1 1 0,-1 0 0,0-1 0,0 1 0,0-1 0,0 1 0,0-1 0,0 1-1,-1 0 1,1-1 0,-1 1 0,0 0 0,1-1 0,-1 1 0,0 0 0,0 0 0,-1 0 0,1 0 0,0 0 0,-1 0 0,1 0 0,-1 0 0,0 0 0,0 1 0,-3-3 0,-23-18-17,-1 2 1,-1 1-1,-1 2 1,-1 1 0,-57-21-1,10 3 0,-39-18 0,-203-62 0,269 100 0,-1 2 0,0 3 0,0 2 0,-1 2 0,0 2 0,-94 9 0,123-3 0,1 2 0,-1 0 0,1 2 0,0 1 0,0 0 0,1 2 0,0 1 0,-26 16 0,2 6 0,1 1 0,-62 60 0,-196 203 0,280-274 0,15-14 0,-3 1 0,1 0 0,1 1 0,0 0 0,0 1 0,1 0 0,1 1 0,0-1 0,1 2 0,-10 22 0,16-34 0,1 0 0,-1 0 0,1-1 0,0 1 0,0 0 0,0 0 0,0 0 0,0-1 0,0 1 0,0 0 0,1 0 0,-1 0 0,1-1 0,-1 1 0,1 0 0,-1-1 0,1 1 0,0 0 0,0-1 0,0 1 0,0-1 0,0 0 0,0 1 0,1-1 0,-1 0 0,0 1 0,1-1 0,-1 0 0,1 0 0,-1 0 0,1 0 0,2 1 0,6 2 0,1-1 0,-1 1 0,1-2 0,17 3 0,8 3 0,14 11 0,0 2 0,-2 3 0,-1 1 0,45 34 0,33 17 0,-79-50 0,160 83 0,-170-92 0,2-2 0,0-2 0,68 16 0,-92-27 0,0-1 0,0 0 0,0 0 0,0-2 0,0 0 0,0 0 0,0-1 0,18-6 0,-28 8 0,-1-1 0,1 0 0,-1 0 0,1-1 0,-1 1 0,1-1 0,-1 1 0,0-1 0,0 0 0,0-1 0,0 1 0,0 0 0,0-1 0,-1 0 0,1 1 0,-1-1 0,0 0 0,1 0 0,-1 0 0,-1-1 0,1 1 0,0 0 0,-1-1 0,0 1 0,0-1 0,0 0 0,0 1 0,0-1 0,-1 0 0,0 1 0,0-1 0,0 0 0,0 1 0,0-1 0,-1 0 0,0-3 0,-1 2 0,0 0 0,0 0 0,-1 1 0,1 0 0,-1-1 0,0 1 0,0 0 0,0 0 0,-1 0 0,1 1 0,-1-1 0,0 1 0,0 0 0,0 0 0,-1 0 0,1 1 0,-1 0 0,-8-4 0,-4-1 0,0 1 0,-1 0 0,-35-5 0,-389-33 0,315 36 0,-500-11 0,610 19 0,12-1 0,-1 1 0,0 0 0,0 0 0,0 0 0,1 1 0,-1 0 0,0 0 0,0 0 0,1 1 0,-1-1 0,-8 5 0,14-5 0,0-1 0,0 0 0,0 1 0,0-1 0,0 0 0,0 1 0,0-1 0,0 0 0,0 1 0,0-1 0,0 0 0,0 1 0,0-1 0,0 0 0,0 1 0,0-1 0,0 0 0,0 0 0,1 1 0,-1-1 0,0 0 0,0 1 0,0-1 0,0 0 0,1 0 0,-1 1 0,0-1 0,0 0 0,1 0 0,-1 1 0,0-1 0,0 0 0,1 0 0,-1 0 0,0 0 0,1 1 0,-1-1 0,0 0 0,1 0 0,-1 0 0,0 0 0,1 0 0,-1 0 0,0 0 0,1 0 0,-1 0 0,0 0 0,1 0 0,-1 0 0,0 0 0,1 0 0,-1-1 0,23 6 0,-5-5 0,1 0 0,-1-2 0,0 0 0,0-1 0,0-1 0,0 0 0,22-10 0,23-5 0,1053-178 0,-1084 192 0,-19 2 0,-1 1 0,1 1 0,0 0 0,0 0 0,0 1 0,0 1 0,25 4 0,-39-5 0,1 0 0,0 0 0,-1 0 0,1 0 0,0 0 0,0 1 0,-1-1 0,1 0 0,0 0 0,-1 0 0,1 1 0,0-1 0,0 0 0,0 0 0,-1 1 0,1-1 0,0 0 0,0 1 0,0-1 0,0 0 0,-1 1 0,1-1 0,0 0 0,0 1 0,0-1 0,0 0 0,0 1 0,0-1 0,0 0 0,0 1 0,0-1 0,0 0 0,0 1 0,0-1 0,0 0 0,0 1 0,1-1 0,-1 0 0,0 0 0,0 1 0,0-1 0,0 0 0,0 1 0,1-1 0,-1 0 0,0 0 0,0 1 0,1-1 0,-1 0 0,0 0 0,0 1 0,1-1 0,-1 0 0,0 0 0,1 0 0,-1 0 0,1 1 0,-32 6 0,-51 0 0,-141-7 0,92-3 0,-764 3 0,893 0 0,1 0 0,-1 0 0,0 0 0,1 0 0,-1-1 0,1 1 0,-1 0 0,1-1 0,-1 0 0,1 1 0,-1-1 0,1 0 0,0 1 0,-3-3 0,-16-6 0,-41 1 0,0 3 0,0 2 0,-69 6 0,49-1 0,-694 34 0,443-16 0,-16 10 0,345-30 0,0 0 0,0 0 0,0 0 0,1 0 0,-1-1 0,0 1 0,0-1 0,1 0 0,-1 1 0,0-1 0,1-1 0,-1 1 0,1 0 0,-1 0 0,-3-3 0,6 3 0,0 1 0,-1-1 0,1 1 0,-1-1 0,1 1 0,0-1 0,-1 0 0,1 1 0,0-1 0,0 1 0,-1-1 0,1 0 0,0 1 0,0-1 0,0 0 0,0 1 0,0-1 0,0 1 0,0-1 0,0 0 0,0 1 0,0-1 0,0 0 0,0 1 0,1-2 0,0 0 0,0 1 0,0-1 0,0 0 0,1 0 0,-1 1 0,0-1 0,1 1 0,0-1 0,-1 1 0,1 0 0,0 0 0,1-2 0,8-2 0,-1 0 0,1 0 0,0 1 0,0 0 0,1 1 0,-1 0 0,1 1 0,-1 1 0,1-1 0,0 2 0,12 0 0,14 2 0,0 1 0,43 11 0,51 16 0,152 56 0,120 69 0,-69 1 0,-333-156 0,-1 0 0,1 1 0,-1-1 0,0 1 0,1 0 0,-1-1 0,0 1 0,0 0 0,0 0 0,1 0 0,-1 0 0,0 0 0,0 0 0,0 0 0,0 0 0,-1 0 0,1 0 0,0 1 0,0-1 0,-1 0 0,1 1 0,-1-1 0,1 2 0,-1-2 0,-1 0 0,0 0 0,0 0 0,0-1 0,0 1 0,0 0 0,1 0 0,-1 0 0,-1-1 0,1 1 0,0-1 0,0 1 0,0-1 0,0 1 0,0-1 0,0 0 0,-1 1 0,1-1 0,0 0 0,-2 0 0,-76 6 0,76-6 0,-85-5 0,0-4 0,0-4 0,-101-28 0,-41-7 0,157 36 0,-40-8 0,-203-10 0,313 30 0,-3 1 0,0-1 0,-1-1 0,1 1 0,0-1 0,-1 0 0,-11-4 0,17 5 0,0-1 0,-1 0 0,1 0 0,0 0 0,-1 0 0,1 0 0,0 0 0,0 0 0,0-1 0,0 1 0,0 0 0,0-1 0,0 1 0,1 0 0,-1-1 0,0 1 0,1-1 0,-1 1 0,1-1 0,-1 1 0,1-1 0,0 0 0,0 1 0,0-1 0,0 1 0,0-1 0,0 0 0,0 1 0,0-1 0,1 1 0,-1-1 0,2-2 0,2-17 0,2 1 0,1-1 0,0 1 0,1 1 0,1 0 0,1 0 0,1 1 0,1 0 0,26-31 0,-36 47 0,0 0 0,0-1 0,1 2 0,-1-1 0,1 0 0,-1 0 0,1 1 0,0-1 0,-1 1 0,1 0 0,0 0 0,0 0 0,0 0 0,5 0 0,-6 1 0,0 0 0,0 0 0,0 0 0,-1 1 0,1-1 0,0 1 0,0-1 0,0 1 0,-1 0 0,1-1 0,0 1 0,-1 0 0,1 0 0,-1 0 0,1 1 0,-1-1 0,0 0 0,2 2 0,1 3 0,0-1 0,-1 1 0,0-1 0,0 1 0,0 0 0,-1 0 0,0 0 0,0 1 0,-1-1 0,1 0 0,-1 1 0,0 8 0,2 59 0,-3 1 0,-12 97 0,8-153 0,-1-1 0,0-1 0,-9 22 0,-3 6 0,17-45 0,0 0 0,0 0 0,0 0 0,0 1 0,0-1 0,0 0 0,0 0 0,0 0 0,0 0 0,0 0 0,0 1 0,0-1 0,0 0 0,-1 0 0,1 0 0,0 0 0,1 0 0,-1 0 0,0 1 0,0-1 0,0 0 0,0 0 0,0 0 0,0 0 0,0 0 0,0 1 0,0-1 0,0 0 0,0 0 0,0 0 0,0 0 0,0 0 0,0 0 0,1 0 0,-1 1 0,0-1 0,0 0 0,0 0 0,0 0 0,0 0 0,0 0 0,0 0 0,1 0 0,-1 0 0,0 0 0,0 0 0,0 0 0,0 0 0,0 0 0,1 0 0,-1 0 0,0 0 0,0 0 0,0 0 0,0 0 0,13-4 0,13-11 0,-25 14 0,30-16 0,0 2 0,2 1 0,0 1 0,0 2 0,43-9 0,-28 13 0,1 1 0,0 3 0,1 2 0,63 7 0,-82-5 0,141 13 0,89 3 0,-199-17 0,-34 2 0,-1-1 0,0-1 0,1-2 0,-1-1 0,0-1 0,0-1 0,38-13 0,-59 16 0,0 0 0,1 0 0,-1 1 0,0 0 0,11 0 0,-17 1 0,1 0 0,0-1 0,-1 1 0,1 0 0,0 0 0,-1 0 0,1 0 0,0 0 0,-1 0 0,1 0 0,0 0 0,-1 1 0,1-1 0,0 0 0,-1 0 0,1 1 0,0-1 0,-1 0 0,1 0 0,0 1 0,-1-1 0,1 1 0,-1-1 0,1 1 0,-1-1 0,1 1 0,-1-1 0,1 1 0,-1-1 0,0 1 0,1-1 0,-1 1 0,0 0 0,1-1 0,-1 1 0,0 0 0,0-1 0,0 1 0,0 0 0,1-1 0,-1 1 0,0 0 0,0 0 0,0-1 0,0 1 0,-1 0 0,1-1 0,0 1 0,0 0 0,0-1 0,0 1 0,-1 0 0,1-1 0,0 1 0,-1 0 0,1-1 0,0 1 0,-1-1 0,1 1 0,-1-1 0,1 1 0,-1-1 0,1 1 0,-1-1 0,0 1 0,-6 6 0,0-1 0,-1 0 0,1 0 0,-1 0 0,-1-1 0,1-1 0,0 1 0,-1-1 0,-16 5 0,-4 3 0,21-9 0,-208 90 0,183-82 0,0-2 0,0-1 0,-1-1 0,-63 3 0,-217-11 0,120-2 0,212 1 0,-1-1 0,1-1 0,27-10 0,-16 5 0,50-9 0,48 9 0,0 6 0,196 19 0,5 2 0,164 10 0,-407-16 0,-54-7 0,1-1 0,50 0 0,-72-5 0,0 0 0,0 0 0,0-1 0,0 0 0,-1 0 0,1-1 0,0-1 0,-1 1 0,0-2 0,0 1 0,0-1 0,11-9 0,-7 5 0,1 1 0,0 0 0,0 1 0,1 1 0,0 0 0,0 1 0,1 0 0,-1 1 0,1 1 0,27-2 0,26-6 0,-38 5 0,0 1 0,40-1 0,416 8 0,-459-4 0,0-2 0,0 0 0,0-2 0,0-1 0,31-13 0,-28 10 0,0 0 0,1 2 0,50-6 0,213 12 0,-155 4 0,-102-1 0,62 12 0,-60-7 0,56 3 0,-47-2 0,-48-7 0,-1 0 0,1 0 0,0 0 0,0 0 0,-1 1 0,1-1 0,0 0 0,0 1 0,-1-1 0,1 1 0,-1-1 0,1 1 0,0-1 0,-1 1 0,1-1 0,-1 1 0,1-1 0,-1 1 0,1 0 0,-1-1 0,1 2 0,-1-1 0,-1 0 0,1-1 0,0 1 0,-1 0 0,1 0 0,-1 0 0,0 0 0,1 0 0,-1-1 0,1 1 0,-1 0 0,0-1 0,0 1 0,1 0 0,-1-1 0,0 1 0,0-1 0,0 1 0,0-1 0,0 0 0,0 1 0,-1-1 0,-32 16 0,-1-3 0,0-1 0,-1-1 0,0-2 0,-49 5 0,24-8 0,1-2 0,-93-7 0,126 0 0,-1 0 0,0-2 0,1-2 0,-45-15 0,-95-54 0,113 50 0,39 19 0,1 2 0,-1 0 0,-1 1 0,1 0 0,-1 1 0,1 1 0,-1 0 0,0 2 0,0-1 0,0 2 0,0 0 0,1 1 0,-1 1 0,1 0 0,-18 6 0,23-6 0,-14 4 0,24-4 0,17-2 0,-4 0 0,1 1 0,-1 1 0,1 0 0,-1 1 0,0 1 0,-1 0 0,1 0 0,-1 1 0,0 1 0,13 9 0,56 27 0,-56-34 0,0 0 0,1-2 0,0-1 0,1-1 0,-1-1 0,1-1 0,0-1 0,0-2 0,-1-1 0,1-1 0,51-10 0,2-6 0,-1-3 0,151-64 0,-169 58 0,122-39 0,-181 66 0,1-1 0,-1 1 0,1-1 0,-1 0 0,1 1 0,-1-1 0,1 0 0,-1-1 0,0 1 0,1 0 0,-1-1 0,0 1 0,0-1 0,0 0 0,0 1 0,0-1 0,-1 0 0,1 0 0,0 0 0,-1-1 0,1 1 0,-1 0 0,0 0 0,0-1 0,0 1 0,0-1 0,0 1 0,-1-1 0,1 1 0,-1-1 0,0 0 0,1 1 0,-1-1 0,0 0 0,-1 1 0,1-1 0,0 1 0,-1-1 0,1 0 0,-1 1 0,0-1 0,0 1 0,-1-3 0,-2-3 0,0 1 0,0 0 0,0 0 0,-1 0 0,0 0 0,0 1 0,-1 0 0,0 0 0,0 0 0,0 1 0,-1-1 0,-12-6 0,-23-7 0,-2 1 0,0 2 0,-1 3 0,0 1 0,-1 2 0,-64-5 0,109 15 0,-371-52 0,357 49 0,0 1 0,-1 0 0,1 1 0,0 1 0,-1 0 0,1 1 0,0 1 0,-1 0 0,1 1 0,0 1 0,-25 9 0,16-2 0,0 1 0,1 1 0,1 1 0,0 1 0,1 1 0,-20 20 0,28-25 0,-38 37 0,49-46 0,-1 1 0,1-1 0,0 1 0,0 0 0,0 0 0,0 0 0,1 0 0,-1 0 0,1 0 0,0 0 0,0 0 0,0 1 0,0-1 0,0 0 0,1 1 0,-1 3 0,2-6 0,-1 1 0,1 0 0,0-1 0,0 1 0,-1-1 0,1 1 0,0-1 0,0 0 0,0 1 0,0-1 0,1 0 0,-1 0 0,0 0 0,1 0 0,-1 0 0,0 0 0,1 0 0,-1 0 0,1 0 0,-1-1 0,1 1 0,0 0 0,-1-1 0,1 0 0,0 1 0,-1-1 0,3 0 0,53 3 0,-50-3 0,215-9 0,-184 5 0,-2-3 0,1 0 0,68-25 0,-75 21-83,-19 8-100,0-1 0,-1 0 0,0 0-1,1-1 1,-1 0 0,16-13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9T10:04:03.848"/>
    </inkml:context>
    <inkml:brush xml:id="br0">
      <inkml:brushProperty name="width" value="0.35" units="cm"/>
      <inkml:brushProperty name="height" value="0.35" units="cm"/>
      <inkml:brushProperty name="color" value="#FAFFFA"/>
    </inkml:brush>
  </inkml:definitions>
  <inkml:trace contextRef="#ctx0" brushRef="#br0">0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9T10:06:47.787"/>
    </inkml:context>
    <inkml:brush xml:id="br0">
      <inkml:brushProperty name="width" value="0.35" units="cm"/>
      <inkml:brushProperty name="height" value="0.35" units="cm"/>
      <inkml:brushProperty name="color" value="#F8ECE4"/>
    </inkml:brush>
  </inkml:definitions>
  <inkml:trace contextRef="#ctx0" brushRef="#br0">261 262 24575,'1'1'0,"-1"0"0,1 1 0,-1-1 0,1 0 0,0 0 0,0 1 0,-1-1 0,1 0 0,0 0 0,0 0 0,0 0 0,0 0 0,0 0 0,0-1 0,1 1 0,-1 0 0,0 0 0,0-1 0,1 1 0,-1-1 0,0 1 0,1-1 0,-1 0 0,0 1 0,1-1 0,-1 0 0,3 0 0,45 5 0,-42-5 0,137 5 0,1-7 0,188-26 0,-291 21 0,-26 4 0,-1 0 0,1 1 0,0 1 0,0 1 0,30 2 0,-46-1 0,130 12 0,-118-12 0,1-1 0,-1 0 0,1-2 0,0 1 0,-1-1 0,0-1 0,1 0 0,12-6 0,-21 5 0,-12 2 0,-16 2 0,-122 16 0,-1-7 0,-189-12 0,302 0 0,0-3 0,-50-13 0,46 9 0,-52-7 0,28 13 0,-84 6 0,195-9 0,124-17 0,219-3 0,-347 25 0,59-10 0,31-1 0,-54 11 0,206-13 0,-198 2 0,-13 1 0,134-4 0,-169 16 0,0-1 0,77-14 0,-53 6 0,-1 3 0,1 3 0,74 7 0,-15-2 0,-67-3 0,108-15 0,-79 7 0,0 3 0,120 7 0,-64 2 0,601-3 0,-731 1 0,1 0 0,-1 1 0,0 1 0,0 0 0,0 0 0,0 1 0,0 1 0,-1 0 0,0 0 0,17 12 0,28 12 0,-16-8 0,-1 2 0,51 38 0,21 14 0,-104-71 0,-1 0 0,0 1 0,0-1 0,0 1 0,-1 1 0,1-1 0,-1 1 0,0 0 0,-1 0 0,1 1 0,-1-1 0,5 13 0,-8-15 0,1-1 0,-1 1 0,0 0 0,0 0 0,0 0 0,-1 0 0,0 0 0,0 0 0,0 0 0,0 0 0,0 0 0,-1 0 0,1 0 0,-1 0 0,0 0 0,-1 0 0,1-1 0,-1 1 0,1 0 0,-1-1 0,0 1 0,0-1 0,-1 0 0,1 1 0,-6 4 0,-8 9 0,-2-1 0,0 0 0,-1-1 0,0-1 0,-1-1 0,-1-1 0,0-1 0,-1 0 0,0-2 0,-35 10 0,-13 9 0,60-23 0,-1 0 0,0 0 0,-1-1 0,1 0 0,0-1 0,-1-1 0,-13 2 0,-351-2 0,179-5 0,-4 1 0,-222 5 0,254 11 0,-68 1 0,106-17 0,-195 4 0,198 11 0,-56 2 0,95-15 0,-5 0 0,-123 17 0,121-7 0,52-6 0,-54 11 0,-99 14 0,60-9 0,73-12 0,-57 3 0,-203-9 0,152-5 0,166 3 0,-1 0 0,1 0 0,0-1 0,0 0 0,0 0 0,0 0 0,0-1 0,0 0 0,0 0 0,0-1 0,1 0 0,-1 0 0,-5-4 0,9 5 0,0 0 0,-1 0 0,1-1 0,0 1 0,0-1 0,0 1 0,1-1 0,-1 0 0,1 0 0,-1 0 0,1 0 0,0 0 0,0 0 0,0 0 0,1 0 0,-1 0 0,1-1 0,0 1 0,0 0 0,0 0 0,0-1 0,0 1 0,1 0 0,-1 0 0,1 0 0,2-6 0,-1 4 0,1 0 0,0 0 0,-1 1 0,2 0 0,-1-1 0,0 1 0,1 0 0,0 1 0,0-1 0,0 1 0,0-1 0,1 1 0,-1 0 0,1 1 0,0-1 0,0 1 0,-1 0 0,2 0 0,-1 1 0,0-1 0,7 0 0,15-4 0,0 1 0,46-1 0,-39 4 0,21-1 0,55-9 0,49-7 0,-54 8 0,102-8 0,80-12 0,-254 26 0,60-12 0,160-8 0,-230 23 0,0 0 0,-1-2 0,1 0 0,-1-2 0,30-11 0,-23 8 0,-2 2 0,1 1 0,35-2 0,5-2 0,-8 3 0,0 2 0,116 6 0,32-1 0,-104-13 0,-66 6 0,60-1 0,105-7 0,1 1 0,1186 15-1365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9T10:06:59.376"/>
    </inkml:context>
    <inkml:brush xml:id="br0">
      <inkml:brushProperty name="width" value="0.35" units="cm"/>
      <inkml:brushProperty name="height" value="0.35" units="cm"/>
      <inkml:brushProperty name="color" value="#F8ECE4"/>
    </inkml:brush>
  </inkml:definitions>
  <inkml:trace contextRef="#ctx0" brushRef="#br0">263 343 24575,'-1'0'0,"1"0"0,-1 0 0,1 0 0,-1 0 0,1 0 0,-1-1 0,1 1 0,0 0 0,-1 0 0,1 0 0,-1 0 0,1-1 0,-1 1 0,1 0 0,-1-1 0,1 1 0,0 0 0,-1-1 0,1 1 0,0 0 0,-1-1 0,1 1 0,0-1 0,-1 1 0,1 0 0,0-1 0,0 1 0,0-1 0,-1 1 0,1-1 0,0 1 0,0-1 0,0 0 0,2-24 0,14-20 0,-10 32 0,1 1 0,0 0 0,1 0 0,1 0 0,-1 1 0,14-12 0,-16 17 0,-1 1 0,1 0 0,0 0 0,1 1 0,-1-1 0,1 1 0,0 1 0,0 0 0,0 0 0,0 0 0,1 0 0,14-2 0,55-6 0,-55 7 0,1 0 0,-1 1 0,1 2 0,0 0 0,0 1 0,0 1 0,25 5 0,-13 0 0,47 3 0,35 4 0,-106-11 0,0 1 0,0 0 0,-1 0 0,0 1 0,1 1 0,-1 0 0,-1 0 0,11 7 0,-19-11 0,1 0 0,-1 0 0,1 0 0,-1 0 0,1 1 0,-1-1 0,0 0 0,0 1 0,1-1 0,-1 1 0,0-1 0,0 1 0,-1-1 0,1 1 0,0 0 0,0-1 0,-1 1 0,1 0 0,-1 0 0,1 2 0,-2-2 0,1 0 0,0-1 0,-1 1 0,1-1 0,-1 1 0,0-1 0,0 0 0,1 1 0,-1-1 0,0 0 0,0 1 0,0-1 0,0 0 0,-1 0 0,1 0 0,0 0 0,0 0 0,-3 1 0,-7 5 0,-1-1 0,0-1 0,0 0 0,-19 5 0,22-8 0,-41 13 0,-1-2 0,0-3 0,0-2 0,-1-2 0,-84-1 0,-328-7 0,458 2 0,1 0 0,-1 0 0,1 0 0,0 1 0,0 0 0,-1 0 0,1 1 0,0-1 0,0 1 0,0 0 0,0 1 0,0-1 0,1 1 0,-1 0 0,1 0 0,0 0 0,-5 6 0,6-6 0,0 1 0,1 0 0,-1 0 0,1 0 0,0 0 0,0 0 0,1 0 0,-1 1 0,1-1 0,0 1 0,0-1 0,1 1 0,-1-1 0,1 1 0,0-1 0,0 1 0,0-1 0,1 1 0,0 0 0,2 7 0,-1 0 0,1 0 0,0 0 0,1 0 0,1 0 0,0-1 0,0 0 0,1 0 0,1 0 0,-1-1 0,2 0 0,-1 0 0,2-1 0,-1 0 0,1 0 0,18 13 0,4 2 0,-10-8 0,1 0 0,25 13 0,-38-24 0,1-1 0,0 0 0,1 0 0,-1-1 0,1 0 0,-1-1 0,1 0 0,15 0 0,215-4 0,43 2 0,-251 4 0,-1 1 0,45 14 0,-50-11 0,2-1 0,-1-1 0,50 3 0,-34-9 0,39 1 0,87 13 0,-117-9 0,71-1 0,3 0 0,-76 2 0,58 15 0,-65-11 0,1-2 0,49 3 0,-30-12 0,94-13 0,19 0 0,-103 12 0,-1-3 0,105-21 0,-99 5 0,36-6 0,-46 20 0,0 4 0,88 5 0,-31 1 0,-82-3 0,-1-2 0,74-13 0,-68 8 0,0 2 0,80 3 0,-80 2 0,0-1 0,78-13 0,-117 13 0,1-2 0,-2 1 0,1-2 0,0 1 0,-1-1 0,1-1 0,-1 1 0,0-2 0,-1 1 0,1-1 0,9-9 0,-12 9 0,-1 0 0,-1 0 0,1 0 0,-1 0 0,0-1 0,-1 1 0,1-1 0,-1 0 0,-1 0 0,1 0 0,-1-1 0,0 1 0,-1-1 0,0 1 0,1-16 0,-2 9 0,1 0 0,-2 0 0,0 0 0,0 0 0,-1 0 0,-1 0 0,-6-17 0,7 26 0,0 0 0,0 1 0,-1 0 0,1 0 0,-1 0 0,0 0 0,0 0 0,-1 0 0,1 1 0,-1-1 0,0 1 0,0 0 0,0 0 0,0 1 0,0-1 0,0 1 0,-1 0 0,0 0 0,1 0 0,-1 1 0,0-1 0,0 1 0,1 0 0,-7 0 0,-5-1 0,-52-5 0,1-4 0,1-2 0,-87-30 0,-53-19 0,38 13 0,-220-64 0,272 81 0,104 30 0,1-1 0,-1 2 0,0-1 0,0 2 0,0 0 0,0 0 0,-16 3 0,-79 22 0,77-17 0,0-1 0,-37 5 0,-372-7 0,238-8 0,-766 3 0,962 0 0,1 0 0,0 0 0,-1 1 0,1-1 0,0 1 0,-1 0 0,1 0 0,0 1 0,0-1 0,0 1 0,0 0 0,0 0 0,1 0 0,-1 0 0,1 1 0,-6 4 0,7-4 0,0-1 0,0 1 0,0 0 0,1-1 0,-1 1 0,1 0 0,0 0 0,0 0 0,0 0 0,0 0 0,1 0 0,-1 0 0,1 1 0,0-1 0,0 0 0,0 0 0,0 0 0,0 0 0,1 0 0,-1 1 0,1-1 0,0 0 0,0 0 0,2 3 0,0 1 0,1 0 0,0-1 0,0 1 0,1-1 0,0 0 0,0 0 0,1 0 0,-1-1 0,1 0 0,0 0 0,9 5 0,-5-3 0,-1 1 0,0-1 0,12 15 0,-18-19 0,-1 0 0,1 1 0,-1-1 0,0 1 0,-1-1 0,1 1 0,-1 0 0,1 0 0,-1 0 0,0 0 0,0 0 0,-1 0 0,1 0 0,-1 6 0,0-8 0,0 0 0,0 1 0,0-1 0,0 0 0,1 0 0,-1 1 0,1-1 0,0 0 0,-1 0 0,1 1 0,0-1 0,0 0 0,0 0 0,1 0 0,-1 0 0,0 0 0,1-1 0,0 1 0,-1 0 0,1-1 0,0 1 0,0-1 0,-1 1 0,1-1 0,0 0 0,0 0 0,1 0 0,-1 0 0,0 0 0,0 0 0,5 0 0,6 1 0,0 0 0,0-1 0,0 0 0,23-3 0,-9 1 0,364 14 0,239 1 0,-400-16 0,990 2 0,-1192 2 0,1 0 0,32 8 0,-30-4 0,48 3 0,-51-9-1365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9T10:04:27.335"/>
    </inkml:context>
    <inkml:brush xml:id="br0">
      <inkml:brushProperty name="width" value="0.35" units="cm"/>
      <inkml:brushProperty name="height" value="0.35" units="cm"/>
      <inkml:brushProperty name="color" value="#F8ECE4"/>
    </inkml:brush>
  </inkml:definitions>
  <inkml:trace contextRef="#ctx0" brushRef="#br0">448 58 24575,'-8'1'0,"1"0"0,-1 1 0,0 0 0,-15 6 0,-5 1 0,-123 46 0,93-36 0,54-15 0,37-12 0,56-12 0,1 3 0,142-6 0,184 17 0,-276 7 0,-116 1 0,0 0 0,38 9 0,-36-5 0,0-2 0,27 1 0,430-4 0,-228-3 0,-212 4 0,59 11 0,-57-6 0,56 1 0,-69-8 0,28-1 0,-1 4 0,70 11 0,-41 2 0,1-4 0,133 0 0,264-12 0,-444 2 0,1 2 0,76 19 0,-75-14 0,0-1 0,69 4 0,-63-11 0,151-4 0,-125-11 0,-55 10 0,0 0 0,31-2 0,-26 5 0,55 0 0,-76 2 0,0-1 0,1 1 0,-1 0 0,0 0 0,0 0 0,0 1 0,0 0 0,0 0 0,0 0 0,-1 1 0,1-1 0,4 5 0,-9-7 0,1 0 0,-1 0 0,1 1 0,-1-1 0,1 1 0,-1-1 0,1 0 0,-1 1 0,0-1 0,1 1 0,-1-1 0,0 1 0,1-1 0,-1 1 0,0-1 0,0 1 0,1-1 0,-1 1 0,0 0 0,0-1 0,0 1 0,0-1 0,0 1 0,0 0 0,0-1 0,0 1 0,0-1 0,0 1 0,0-1 0,0 1 0,-1 1 0,-16 8 0,-28-3 0,5-5 0,0-3 0,0-1 0,0-2 0,0-2 0,1-1 0,0-2 0,-72-28 0,17 5 0,-57-23 0,129 46 0,1-2 0,0-1 0,0-1 0,-31-25 0,50 37 0,1 0 0,0 0 0,-1 0 0,1 0 0,0 0 0,0 0 0,-1 0 0,1-1 0,0 1 0,0 0 0,0-1 0,1 1 0,-1-1 0,0 1 0,0-1 0,1 1 0,-1-1 0,1 1 0,0-1 0,-1 0 0,1-3 0,0 4 0,1 0 0,0 0 0,-1 0 0,1 0 0,0 0 0,0 0 0,0 1 0,0-1 0,0 0 0,0 0 0,0 1 0,0-1 0,0 0 0,0 1 0,0-1 0,0 1 0,0-1 0,1 1 0,-1 0 0,0 0 0,2-1 0,8-1 0,0 1 0,0 1 0,0-1 0,0 2 0,14 1 0,82 24 0,-79-18 0,-1-1 0,2-1 0,29 3 0,-2-10 0,-33-1 0,46 4 0,-65-2 0,0 1 0,0-1 0,0 1 0,0 0 0,0 0 0,0 0 0,-1 1 0,1-1 0,0 1 0,-1 0 0,1 0 0,-1 0 0,0 0 0,0 1 0,0-1 0,0 1 0,4 5 0,-5-3 0,0 0 0,-1 0 0,0 1 0,0-1 0,0 1 0,0-1 0,-1 1 0,0-1 0,0 1 0,-1-1 0,0 0 0,0 1 0,0-1 0,0 1 0,-3 4 0,-4 36 0,10-22 0,1 1 0,1-1 0,1 0 0,1 0 0,10 28 0,-2-8 0,41 117 0,-54-157 0,0 0 0,1-1 0,-1 1 0,1 0 0,0-1 0,0 1 0,0-1 0,0 0 0,1 1 0,-1-1 0,1 0 0,0-1 0,0 1 0,0 0 0,0-1 0,0 0 0,0 1 0,1-1 0,-1-1 0,1 1 0,0 0 0,-1-1 0,1 0 0,0 0 0,0 0 0,0 0 0,0-1 0,0 1 0,0-1 0,7 0 0,-4-1 0,1 0 0,-1-1 0,0 0 0,0 0 0,0-1 0,0 1 0,0-1 0,0-1 0,-1 0 0,0 1 0,1-2 0,-1 1 0,-1-1 0,1 0 0,7-9 0,-1 1 0,22-28 0,41-59 0,-65 84 0,-1-1 0,0-1 0,-1 0 0,-1 0 0,-1 0 0,0-1 0,3-23 0,-9 41 0,2-10 0,0-1 0,-1 1 0,0 0 0,-2-22 0,1 31 0,0 0 0,0 1 0,0-1 0,-1 0 0,1 1 0,-1-1 0,1 0 0,-1 1 0,1-1 0,-1 1 0,0-1 0,0 1 0,0-1 0,0 1 0,0 0 0,0-1 0,0 1 0,0 0 0,-1 0 0,1 0 0,0 0 0,-1 0 0,1 0 0,-1 0 0,1 0 0,-1 1 0,1-1 0,-1 1 0,0-1 0,1 1 0,-1-1 0,0 1 0,1 0 0,-1 0 0,0 0 0,1 0 0,-1 0 0,0 0 0,1 0 0,-1 1 0,-3 0 0,-5 2 0,0 0 0,-1 0 0,1 1 0,0 1 0,1 0 0,-1 0 0,1 1 0,0 0 0,0 0 0,1 1 0,-9 9 0,-10 12 0,-40 56 0,32-38 0,20-25 0,1 1 0,1 1 0,2 0 0,-15 39 0,13-30 0,-29 52 0,39-80 0,0 1 0,-1-1 0,0 0 0,1 0 0,-2-1 0,1 1 0,0-1 0,-1 0 0,1 0 0,-1 0 0,0 0 0,0-1 0,0 0 0,-9 2 0,-8 2 0,0-1 0,-29 2 0,2-1 0,-39 17 0,59-14 0,-47 7 0,65-15 0,0 0 0,0 0 0,0-1 0,0-1 0,0 0 0,0-1 0,-21-5 0,-10-6 0,0 3 0,-1 1 0,0 2 0,0 1 0,-1 3 0,-83 4 0,123-1 0,1 1 0,0-1 0,0 1 0,0-1 0,0 1 0,-1 0 0,1 0 0,0 0 0,0 1 0,-4 2 0,7-4 0,0 0 0,0 0 0,-1 1 0,1-1 0,0 0 0,0 0 0,0 0 0,0 0 0,0 0 0,0 1 0,0-1 0,0 0 0,0 0 0,0 0 0,0 1 0,-1-1 0,1 0 0,0 0 0,0 0 0,0 1 0,0-1 0,1 0 0,-1 0 0,0 0 0,0 0 0,0 1 0,0-1 0,0 0 0,0 0 0,0 0 0,0 1 0,0-1 0,0 0 0,0 0 0,1 0 0,-1 0 0,0 0 0,0 1 0,0-1 0,0 0 0,0 0 0,1 0 0,-1 0 0,0 0 0,0 0 0,0 0 0,0 0 0,1 1 0,24 4 0,23-1 0,1-3 0,-1-1 0,1-3 0,-1-2 0,0-2 0,-1-2 0,67-21 0,-112 29 0,1 0 0,-1 1 0,1-1 0,-1 0 0,0 0 0,1 0 0,-1 0 0,0-1 0,0 1 0,0 0 0,0-1 0,0 0 0,0 1 0,-1-1 0,1 0 0,0 0 0,-1 0 0,1 0 0,-1 0 0,0 0 0,0-1 0,0 1 0,0 0 0,0-1 0,0 1 0,-1 0 0,1-1 0,-1 1 0,0-1 0,1 1 0,-1-1 0,0 1 0,-1-4 0,0 2 0,0 1 0,0-1 0,0 1 0,-1-1 0,1 1 0,-1 0 0,0-1 0,0 1 0,0 0 0,-1 0 0,1 1 0,-1-1 0,1 0 0,-1 1 0,0 0 0,0-1 0,0 1 0,0 0 0,0 1 0,-1-1 0,1 1 0,-6-3 0,-28-4 0,1 1 0,-1 2 0,0 2 0,0 1 0,-52 5 0,24-3 0,-434 39 0,286-16 0,528-26 0,-154 5 0,240-17 0,64 1 0,-889-13 0,-567-66 0,799 76 0,-340 12 0,451 14 0,-154 39 0,170-31 0,-1-3 0,-1-2 0,-115 4 0,168-16 0,-467 15 0,419-7 0,0-3 0,-117-6 0,158-3 0,1 0 0,0-2 0,0 0 0,-32-16 0,32 13 0,-1 1 0,0 1 0,-42-9 0,21 11 0,-68-13 0,100 16 0,-1-1 0,1-1 0,0 0 0,1 0 0,-1-1 0,1 0 0,0 0 0,-10-8 0,17 12 0,1 0 0,-1 0 0,1-1 0,0 1 0,-1 0 0,1-1 0,0 1 0,0 0 0,-1-1 0,1 0 0,0 1 0,1-1 0,-1 0 0,0 1 0,0-1 0,1 0 0,-1 0 0,1 1 0,-1-1 0,1-4 0,0 5 0,1-1 0,-1 1 0,1-1 0,0 1 0,-1 0 0,1-1 0,0 1 0,0 0 0,0-1 0,0 1 0,0 0 0,0 0 0,0 0 0,0 0 0,1 0 0,-1 0 0,0 0 0,1 0 0,1 0 0,5-3 0,0 1 0,0-1 0,1 2 0,-1 0 0,1 0 0,0 0 0,12 0 0,74 2 0,136 18 0,-174-12 0,537 30 0,-339-56 0,-138 8 0,-93 9 0,1-2 0,40-13 0,-41 10 0,0 2 0,42-7 0,283 8 0,-186 8 0,-114 3 0,-48-6 0,-1 0 0,1 0 0,0 1 0,-1-1 0,1 0 0,0 0 0,-1 1 0,1-1 0,0 0 0,-1 1 0,1-1 0,-1 1 0,1-1 0,0 1 0,-1-1 0,1 1 0,-1-1 0,0 1 0,1-1 0,-1 1 0,1 0 0,-1 0 0,0 1 0,0-1 0,-1 0 0,1 0 0,0 0 0,-1 0 0,1 0 0,-1-1 0,0 1 0,1 0 0,-1 0 0,0 0 0,1 0 0,-1-1 0,0 1 0,0 0 0,0-1 0,0 1 0,1 0 0,-1-1 0,0 1 0,-2-1 0,-27 15 0,0-2 0,-2-1 0,1-1 0,-61 11 0,60-14 0,-142 30 0,-1-8 0,-2-7 0,-298 0 0,440-24 0,22 0 0,0 0 0,0 1 0,-1 1 0,1 0 0,-24 5 0,36-6 0,1 0 0,-1 0 0,0 0 0,1 0 0,-1 0 0,0 1 0,1-1 0,-1 0 0,0 0 0,1 1 0,-1-1 0,0 1 0,1-1 0,-1 0 0,1 1 0,-1-1 0,1 1 0,-1-1 0,1 1 0,-1-1 0,1 1 0,0 0 0,-1-1 0,1 1 0,0 0 0,-1-1 0,1 1 0,0 0 0,0-1 0,0 1 0,-1 0 0,1-1 0,0 1 0,0 0 0,0 0 0,1 1 0,0 0 0,0 0 0,0 0 0,0-1 0,0 1 0,1 0 0,-1-1 0,1 1 0,-1-1 0,1 0 0,-1 1 0,3 0 0,5 4 0,0 0 0,0-1 0,0 0 0,11 3 0,9-1 0,1-2 0,-1-2 0,1-1 0,0 0 0,57-7 0,0 2 0,-64 3 0,80-2 0,0 5 0,193 30 0,-264-26 0,-1-1 0,1-1 0,0-1 0,1-2 0,-1-1 0,0-2 0,0-1 0,34-7 0,-3-1 0,0 2 0,0 3 0,1 3 0,63 6 0,4-1 0,-84-1 0,59 11 0,-58-7 0,54 2 0,194-9-1365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9T10:04:50.303"/>
    </inkml:context>
    <inkml:brush xml:id="br0">
      <inkml:brushProperty name="width" value="0.35" units="cm"/>
      <inkml:brushProperty name="height" value="0.35" units="cm"/>
      <inkml:brushProperty name="color" value="#F8ECE4"/>
    </inkml:brush>
  </inkml:definitions>
  <inkml:trace contextRef="#ctx0" brushRef="#br0">798 217 24575,'-29'-1'0,"1"0"0,0-2 0,-39-9 0,41 7 0,0 1 0,-1 2 0,1 0 0,0 2 0,-1 1 0,1 1 0,0 1 0,0 1 0,0 2 0,-33 11 0,11 0 0,1 3 0,2 1 0,0 3 0,-61 42 0,75-39 0,31-26 0,0-1 0,0 0 0,-1 1 0,1-1 0,0 1 0,0-1 0,-1 1 0,1-1 0,0 0 0,0 1 0,0-1 0,0 1 0,0-1 0,0 1 0,0-1 0,0 1 0,0-1 0,0 1 0,0-1 0,0 1 0,0-1 0,0 1 0,1-1 0,-1 0 0,0 1 0,0-1 0,1 1 0,21 8 0,19-5 0,-27-3 0,0 0 0,0 1 0,0 0 0,0 1 0,-1 1 0,1 0 0,-1 1 0,0 0 0,0 1 0,0 0 0,15 11 0,13 18 0,73 77 0,-26-22 0,-86-88 0,0 0 0,0-1 0,0 1 0,0 0 0,0-1 0,0 1 0,0-1 0,0 0 0,0 1 0,1-1 0,-1 0 0,1 0 0,-1-1 0,1 1 0,-1-1 0,1 1 0,-1-1 0,1 0 0,-1 0 0,1 0 0,4 0 0,-4-1 0,-1 0 0,1-1 0,0 1 0,0-1 0,-1 1 0,1-1 0,-1 0 0,1 0 0,-1 0 0,0-1 0,0 1 0,0 0 0,0-1 0,0 1 0,1-4 0,6-11 0,-1 0 0,-1 0 0,-1 0 0,7-28 0,-12 41 0,0-1 0,14-45 0,-14 48 0,0-1 0,0 0 0,0 1 0,0-1 0,0 1 0,1 0 0,-1-1 0,1 1 0,-1 0 0,1 0 0,0 0 0,0 0 0,0 0 0,3-2 0,-3 5 0,-1-1 0,1 1 0,0 0 0,0 0 0,-1 0 0,1 0 0,0 0 0,-1 0 0,1 0 0,-1 0 0,1 1 0,-1-1 0,0 1 0,1-1 0,-1 1 0,0-1 0,0 1 0,0 0 0,0 1 0,4 4 0,7 6 0,0-1 0,1 0 0,0-1 0,0 0 0,1-1 0,1-1 0,0 0 0,0-1 0,0-1 0,1 0 0,0-1 0,1-1 0,26 6 0,12-3 0,-1-3 0,107-2 0,-132-3 0,-1 0 0,1-2 0,-1-1 0,41-9 0,-22 4 0,-1 3 0,1 2 0,0 1 0,49 6 0,10-1 0,207 18 0,-245-14 0,32 6 0,-51-5 0,78 1 0,1299-10 0,-1406 0 0,0-2 0,-1 0 0,1-1 0,-1-1 0,26-10 0,40-10 0,-76 23 0,26-4 0,0-1 0,-1-2 0,1-2 0,-2-1 0,0-1 0,34-20 0,-16 4 0,-40 25 0,-1-1 0,0 0 0,0-1 0,0 0 0,-1-1 0,0 0 0,0 0 0,-1-1 0,0 0 0,0-1 0,-1 1 0,8-14 0,0-4 0,1 0 0,-2-1 0,12-31 0,-24 51 0,1 1 0,-1-1 0,-1 1 0,1-1 0,-1 0 0,0 1 0,-1-1 0,1 0 0,-1 0 0,-1 0 0,1 0 0,-1 0 0,-1 1 0,-3-14 0,3 17 0,0-1 0,0 1 0,0 0 0,-1 1 0,1-1 0,-1 0 0,0 1 0,0-1 0,0 1 0,0 0 0,0 0 0,0 0 0,-1 0 0,1 1 0,0-1 0,-1 1 0,0 0 0,1 0 0,-1 0 0,0 0 0,1 1 0,-6-1 0,-13 0 0,-1 0 0,-36 4 0,26-1 0,-13-1 0,0-2 0,0-1 0,-54-11 0,68 8 0,-1 2 0,1 2 0,-1 1 0,1 1 0,-1 2 0,-62 13 0,34-9 0,0-3 0,-104-6 0,51-1 0,-24 6 0,-147-6 0,210-11 0,55 9 0,0 1 0,-33-2 0,-650 35 0,106 1 0,217-14 0,314-9 0,-80-3 0,120-5 0,0-1 0,1-1 0,-1-1 0,1-2 0,0-1 0,-30-12 0,-245-96 0,284 108 0,5 3 0,-1-1 0,0 1 0,0 1 0,-20-4 0,30 7 0,1 0 0,-1 0 0,1 0 0,-1 0 0,1 0 0,-1 0 0,1 1 0,-1-1 0,1 0 0,-1 1 0,1-1 0,-1 1 0,1 0 0,0-1 0,-1 1 0,1 0 0,0 0 0,-2 1 0,2 0 0,0-1 0,0 1 0,0 0 0,0-1 0,1 1 0,-1 0 0,1 0 0,-1-1 0,1 1 0,0 0 0,0 0 0,0 0 0,0 0 0,0-1 0,0 1 0,0 0 0,0 0 0,1 0 0,0 2 0,1 1 0,-1 0 0,1 0 0,1 0 0,-1 0 0,1 0 0,0 0 0,0-1 0,0 0 0,0 1 0,1-1 0,0 0 0,0-1 0,0 1 0,0-1 0,1 0 0,-1 0 0,1 0 0,0 0 0,5 1 0,12 5 0,-1 0 0,1-2 0,24 4 0,-41-9 0,30 8 0,-2 2 0,65 32 0,22 8 0,169 58 0,-276-107 0,0 0 0,0-1 0,0-1 0,0 0 0,0 0 0,0-2 0,1 1 0,-1-2 0,22-4 0,38-3 0,304 7 0,-195 3 0,63 19 0,-169-12 0,163 23 0,-56-4 0,-48 1 0,-103-20 0,0 0 0,1-3 0,59 4 0,741-11 0,-792 4 0,59 11 0,-75-8 0,1-2 0,-1 0 0,0-1 0,1-2 0,-1-1 0,50-7 0,-9-10-42,-39 10-289,-1 2 0,1 0 1,52-4-1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9T10:04:58.822"/>
    </inkml:context>
    <inkml:brush xml:id="br0">
      <inkml:brushProperty name="width" value="0.35" units="cm"/>
      <inkml:brushProperty name="height" value="0.35" units="cm"/>
      <inkml:brushProperty name="color" value="#F8ECE4"/>
    </inkml:brush>
  </inkml:definitions>
  <inkml:trace contextRef="#ctx0" brushRef="#br0">104 321 24575,'3'-1'0,"-1"1"0,1-1 0,-1 0 0,0 0 0,1 0 0,-1 0 0,0 0 0,0-1 0,0 1 0,0-1 0,0 1 0,0-1 0,0 0 0,-1 0 0,1 0 0,-1 0 0,1 0 0,-1 0 0,0 0 0,2-4 0,21-50 0,-24 56 0,8-22 0,1 0 0,0 0 0,2 1 0,0 0 0,16-22 0,-22 36 0,1 1 0,-1 0 0,1 0 0,0 1 0,0 0 0,1 0 0,-1 0 0,1 0 0,0 1 0,0 1 0,1-1 0,-1 1 0,1 0 0,0 1 0,0 0 0,0 0 0,0 0 0,13 0 0,50 1 0,88 8 0,-66 7 0,-58-8 0,66 3 0,610-10 0,-678 0 0,63-13 0,-60 8 0,48-3 0,322 9 0,-192 1 0,-180 1 0,-1 2 0,1 1 0,48 13 0,-48-9 0,1-2 0,0-1 0,39 2 0,-36-6 0,48 10 0,-49-6 0,58 2 0,-9-8 0,-22-1 0,0 2 0,94 15 0,-114-10 0,1-2 0,81-4 0,29 2 0,-137 1 0,1 1 0,-1 0 0,-1 1 0,21 9 0,-16-5 0,0-2 0,24 5 0,97 17 0,-134-28 0,1 1 0,0 0 0,-1 0 0,0 1 0,0 1 0,0 0 0,0 0 0,0 0 0,-1 1 0,1 1 0,11 9 0,-15-10 0,0 0 0,0 0 0,-1 1 0,1 0 0,-1 0 0,0 0 0,-1 0 0,0 0 0,0 1 0,0-1 0,-1 1 0,0 0 0,0 0 0,0 0 0,-1 0 0,0 10 0,1 6 0,-1 1 0,-1-1 0,-2 0 0,0 1 0,-5 22 0,6-41 0,-1 0 0,1 0 0,-1 0 0,0 0 0,0 0 0,0-1 0,-1 1 0,0-1 0,0 1 0,0-1 0,0 0 0,-1 0 0,1 0 0,-1-1 0,0 1 0,0-1 0,0 0 0,-1 0 0,1-1 0,-1 1 0,1-1 0,-1 0 0,0 0 0,0 0 0,0-1 0,0 0 0,0 0 0,-8 1 0,-6-2 0,-1-1 0,1-1 0,-1-1 0,1 0 0,0-2 0,0 0 0,0-1 0,-34-17 0,-53-14 0,3 16 0,-1 5 0,-139-5 0,174 16 0,-30-8 0,64 7 0,-57-2 0,30 8 0,-1 2 0,-91 14 0,89-7 0,0-4 0,-118-5 0,72-3 0,41 0 0,-124-23 0,122 13 0,-107-4 0,-76 2 0,177 4 0,-244-19 0,-573 31 0,887-1 0,0 0 0,-1 1 0,1 0 0,0 0 0,0 1 0,0 0 0,0 0 0,0 1 0,0 0 0,-14 8 0,12-4 0,0 1 0,1 0 0,0 0 0,0 1 0,0 0 0,-11 17 0,7-11 0,0-1 0,-1 0 0,-1-1 0,-18 13 0,15-13 0,1 1 0,-26 28 0,41-41 0,1 0 0,0 0 0,0 0 0,0 1 0,0-1 0,0 0 0,0 1 0,1-1 0,-1 1 0,0-1 0,1 1 0,-1-1 0,1 1 0,-1 0 0,1-1 0,0 1 0,0-1 0,0 1 0,0 0 0,0-1 0,0 1 0,0-1 0,0 1 0,0 0 0,1 1 0,1-1 0,-1 0 0,1 0 0,-1 0 0,1 0 0,0 0 0,0 0 0,0 0 0,0-1 0,0 1 0,0-1 0,0 1 0,0-1 0,1 0 0,2 1 0,10 3 0,0 0 0,0-1 0,0-1 0,19 2 0,210 10 0,-177-7 0,-8-2 0,105 25 0,-113-21 0,0-1 0,1-3 0,-1-2 0,101-6 0,53 4 0,-107 12 0,-67-8 0,63 4 0,59 4 0,2 0 0,850-15 0,-980-1 0,0 0 0,33-8 0,34-4 0,3-1 0,-70 10 0,1 0 0,32 0 0,105 5 0,-68 1 0,178-19 0,-188 9 39,-51 6-741,65-14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9T10:05:09.296"/>
    </inkml:context>
    <inkml:brush xml:id="br0">
      <inkml:brushProperty name="width" value="0.35" units="cm"/>
      <inkml:brushProperty name="height" value="0.35" units="cm"/>
      <inkml:brushProperty name="color" value="#F8ECE4"/>
    </inkml:brush>
  </inkml:definitions>
  <inkml:trace contextRef="#ctx0" brushRef="#br0">634 1 24575,'-25'2'0,"0"1"0,0 1 0,0 2 0,-39 13 0,1 0 0,-115 43 0,35-10 0,138-50 0,0 0 0,1 0 0,-1 1 0,1-1 0,-1 1 0,1 0 0,0 0 0,0 0 0,0 1 0,1-1 0,-1 1 0,1 0 0,0 0 0,0 0 0,0 0 0,1 1 0,-1-1 0,1 1 0,0 0 0,0 0 0,1-1 0,-1 1 0,0 10 0,-1 4 0,1 0 0,1 0 0,1 0 0,0 0 0,4 20 0,-1-24 0,0-1 0,1 0 0,0 0 0,1 0 0,1-1 0,9 18 0,50 74 0,-62-100 0,3 4 0,0-1 0,1 1 0,0-2 0,0 1 0,1-1 0,0 0 0,0-1 0,0 0 0,18 10 0,-23-14 0,0-1 0,0 0 0,0 0 0,1 1 0,-1-2 0,0 1 0,0 0 0,1-1 0,-1 1 0,1-1 0,-1 0 0,0 0 0,1-1 0,-1 1 0,0-1 0,1 1 0,-1-1 0,0 0 0,0 0 0,1-1 0,-1 1 0,0-1 0,0 1 0,-1-1 0,1 0 0,0 0 0,0 0 0,-1 0 0,0-1 0,1 1 0,-1-1 0,0 0 0,0 1 0,2-5 0,5-11 0,0-1 0,-1 0 0,-1 0 0,0-1 0,-2 0 0,-1 0 0,4-35 0,-7 53 0,-1 0 0,0 0 0,1 0 0,-1 0 0,0 0 0,0 0 0,-1 0 0,1 0 0,0 1 0,-1-1 0,1 0 0,-1 0 0,1 0 0,-1 1 0,0-1 0,0 0 0,0 0 0,0 1 0,0-1 0,0 1 0,-2-3 0,2 4 0,0-1 0,0 1 0,-1 0 0,1-1 0,0 1 0,-1 0 0,1 0 0,0 0 0,0 0 0,-1 0 0,1 0 0,0 0 0,-1 0 0,1 1 0,0-1 0,0 1 0,-1-1 0,1 0 0,0 1 0,0 0 0,0-1 0,0 1 0,0 0 0,0 0 0,0-1 0,0 1 0,0 0 0,0 0 0,0 0 0,-1 2 0,-5 4 0,0 0 0,1 1 0,0-1 0,0 1 0,1 0 0,0 1 0,0-1 0,1 1 0,0 0 0,1 0 0,0 1 0,-3 12 0,5-16 0,1-1 0,0 0 0,0 1 0,0-1 0,1 0 0,-1 1 0,1-1 0,0 0 0,1 0 0,0 0 0,-1 0 0,2 0 0,-1 0 0,0 0 0,1-1 0,0 1 0,0-1 0,0 0 0,1 0 0,-1 0 0,1 0 0,0 0 0,8 4 0,24 17 0,71 35 0,-11-6 0,-89-50 0,1-1 0,-1 1 0,1-1 0,0-1 0,0 1 0,0-1 0,0-1 0,1 1 0,-1-1 0,0-1 0,13 0 0,9-2 0,57-13 0,10 0 0,14 1 0,-71 7 0,64-2 0,2237 10 0,-2319 0 0,-1 1 0,38 9 0,-36-6 0,0-1 0,27 2 0,-26-6 0,209-2 0,-156-11 0,-56 8 0,1 1 0,30-2 0,-8 2 0,1-3 0,0-1 0,63-21 0,-68 18 0,-32 9 0,-1 0 0,1-1 0,-1 0 0,1 0 0,-1-1 0,0 0 0,0 0 0,-1-1 0,1 0 0,-1 0 0,0 0 0,-1-1 0,1 1 0,7-12 0,-7 8 0,-1-1 0,0 0 0,-1 0 0,0 0 0,-1 0 0,0-1 0,0 0 0,-1 1 0,-1-1 0,1-14 0,0 2 0,0 3 0,0 0 0,-2 0 0,0 1 0,-1-1 0,-1 0 0,-8-32 0,8 48 0,0 0 0,0 0 0,0 0 0,-1 0 0,0 0 0,1 1 0,-1 0 0,-1-1 0,1 1 0,0 0 0,-1 1 0,1-1 0,-1 1 0,0-1 0,0 1 0,0 0 0,0 1 0,-1-1 0,1 1 0,0-1 0,-1 1 0,1 0 0,-6 0 0,-14-1 0,1 1 0,-1 0 0,-31 5 0,17-2 0,-366 0 0,236-2 0,132-3 0,-1-1 0,1-1 0,-40-12 0,-38-6 0,-17 3 0,-228-22 0,-128 11 0,352 20 0,-156-6 0,-423 18 0,525-16 0,7 0 0,141 14 0,6 0 0,1 2 0,-42 5 0,64-4 0,0 1 0,1 0 0,-1 0 0,1 1 0,0 1 0,0 0 0,0 0 0,1 1 0,0 1 0,-12 9 0,-171 154 0,164-140 0,1 1 0,2 1 0,0 1 0,-22 42 0,45-70 0,0 0 0,0 0 0,1 0 0,0 1 0,0-1 0,0 1 0,1 0 0,0-1 0,0 1 0,0 0 0,1 7 0,0-12 0,0 1 0,1 0 0,-1 0 0,1-1 0,0 1 0,-1 0 0,1-1 0,0 1 0,0 0 0,0-1 0,0 1 0,0-1 0,1 0 0,-1 1 0,0-1 0,1 0 0,-1 0 0,1 0 0,-1 0 0,1 0 0,-1 0 0,1 0 0,0 0 0,-1-1 0,1 1 0,0-1 0,0 1 0,-1-1 0,1 0 0,0 1 0,0-1 0,0 0 0,0 0 0,-1 0 0,1-1 0,0 1 0,3-1 0,108-9 0,-61 3 0,1 3 0,0 3 0,77 6 0,59 24 0,116 13 0,-24-10 0,10-28 0,-158-6 0,-126 2 0,0 0 0,0 0 0,0 0 0,0-1 0,0 0 0,0-1 0,0 0 0,11-4 0,-18 6 0,0 0 0,0 0 0,0 0 0,1 0 0,-1 0 0,0 0 0,0 0 0,0 0 0,1 0 0,-1 0 0,0 0 0,0 0 0,0 0 0,0-1 0,0 1 0,1 0 0,-1 0 0,0 0 0,0 0 0,0 0 0,0 0 0,0-1 0,0 1 0,1 0 0,-1 0 0,0 0 0,0 0 0,0-1 0,0 1 0,0 0 0,0 0 0,0 0 0,0 0 0,0-1 0,0 1 0,0 0 0,0 0 0,0 0 0,0-1 0,0 1 0,0 0 0,0 0 0,0 0 0,0 0 0,0-1 0,0 1 0,0 0 0,0 0 0,-1 0 0,-11-6 0,-21 1 0,31 4 0,-129-17 0,-202-54 0,126 7 0,63 19 0,-208-40 0,29 46 0,274 37 0,28 8 0,20-5 0,1 0 0,0 1 0,0-1 0,-1 1 0,1-1 0,0 1 0,0-1 0,0 1 0,0-1 0,0 0 0,0 1 0,0-1 0,0 1 0,0-1 0,0 1 0,0-1 0,0 1 0,0-1 0,0 1 0,0-1 0,0 0 0,1 1 0,-1-1 0,0 1 0,0-1 0,1 0 0,-1 1 0,0-1 0,0 1 0,1-1 0,-1 0 0,0 1 0,1-1 0,-1 0 0,0 0 0,1 1 0,-1-1 0,1 0 0,0 1 0,3 2 0,0-1 0,1 1 0,-1 0 0,1-1 0,-1 0 0,1 0 0,0 0 0,0-1 0,0 0 0,0 0 0,9 1 0,64 0 0,-54-2 0,82 0 0,470 16 0,10 58 0,-489-60 0,2-5 0,-1-4 0,105-8 0,-39 0 0,109 6 0,303-7 0,-261-36 0,-83 6 0,-97 16 63,54-4-1491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9T10:05:37.426"/>
    </inkml:context>
    <inkml:brush xml:id="br0">
      <inkml:brushProperty name="width" value="0.35" units="cm"/>
      <inkml:brushProperty name="height" value="0.35" units="cm"/>
      <inkml:brushProperty name="color" value="#F8ECE4"/>
    </inkml:brush>
  </inkml:definitions>
  <inkml:trace contextRef="#ctx0" brushRef="#br0">685 56 24404,'-685'-55'0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9T10:05:35.929"/>
    </inkml:context>
    <inkml:brush xml:id="br0">
      <inkml:brushProperty name="width" value="0.35" units="cm"/>
      <inkml:brushProperty name="height" value="0.35" units="cm"/>
      <inkml:brushProperty name="color" value="#F8ECE4"/>
    </inkml:brush>
  </inkml:definitions>
  <inkml:trace contextRef="#ctx0" brushRef="#br0">1180 8 24575,'-7'5'0,"0"-1"0,0-1 0,0 1 0,0-1 0,-1 0 0,1-1 0,-1 0 0,0 0 0,0 0 0,0-1 0,-15 0 0,-30 8 0,21-3 0,0-1 0,0-1 0,0-2 0,-1-1 0,-45-4 0,40 0 0,1 2 0,-1 2 0,-54 8 0,80-5 0,1-1 0,-1 2 0,0 0 0,-10 6 0,13-6 0,1-1 0,0 0 0,-1 0 0,0-1 0,0 0 0,0-1 0,0 0 0,-11 1 0,19-3 0,-1 0 0,1 0 0,-1 0 0,1 0 0,-1 0 0,1 0 0,-1-1 0,1 1 0,0-1 0,-1 1 0,1-1 0,0 0 0,-1 1 0,1-1 0,0 0 0,0 0 0,0 0 0,0 0 0,0 0 0,0 0 0,0 0 0,0 0 0,0 0 0,0 0 0,0-1 0,1 1 0,-1 0 0,0-1 0,1 1 0,-1 0 0,1-1 0,0 1 0,-1-1 0,1 1 0,0 0 0,0-1 0,0 1 0,0-1 0,0 1 0,0-1 0,1-1 0,-1 0 0,1-1 0,-1 0 0,1 0 0,0 1 0,0-1 0,1 1 0,-1-1 0,1 1 0,-1 0 0,1-1 0,0 1 0,0 0 0,1 0 0,-1 0 0,4-3 0,1 2 0,-1 0 0,1 1 0,0 0 0,0 0 0,0 0 0,0 1 0,1 0 0,-1 0 0,1 1 0,-1 0 0,9 0 0,93 4 0,-56 0 0,129-4 0,86 4 0,-250 0 0,1 0 0,-1 2 0,-1 0 0,1 1 0,30 14 0,-31-11 0,1-2 0,-1 0 0,1-2 0,1 1 0,20 2 0,138 18 0,-103-13 0,1-3 0,82 0 0,-128-11 0,-1-1 0,1-1 0,39-9 0,-25 4 0,1 3 0,0 2 0,0 2 0,48 4 0,7 0 0,700-3 0,-751-8 0,-44 6 0,-1 1 0,0 0 0,0 0 0,1 0 0,-1 0 0,1 1 0,-1-1 0,0 1 0,1 0 0,-1 0 0,1 0 0,-1 0 0,1 1 0,-1-1 0,1 1 0,-1 0 0,0 0 0,0 0 0,1 1 0,-1-1 0,0 1 0,0 0 0,0 0 0,0 0 0,3 3 0,44 48 0,70 80 0,-116-129 0,-2 0 0,1 1 0,0 0 0,-1-1 0,0 1 0,0 0 0,0 0 0,-1 0 0,1 0 0,-1 1 0,-1-1 0,1 0 0,-1 0 0,0 1 0,0-1 0,0 0 0,-1 0 0,-1 10 0,-1-4 0,-1 0 0,1-1 0,-2 1 0,1-1 0,-2 0 0,1 0 0,-14 16 0,16-22 0,-1 0 0,0-1 0,0 1 0,0-1 0,0 0 0,0-1 0,-1 1 0,1-1 0,-1 0 0,0 0 0,0 0 0,1-1 0,-1 1 0,0-1 0,0 0 0,-9 0 0,-11 0 0,1-1 0,-32-3 0,14 0 0,1 0 0,-56-12 0,6 1 0,-81-13 0,104 16 0,38 5 0,1 1 0,-1 2 0,0 1 0,1 1 0,-1 1 0,0 2 0,-37 6 0,30-1 0,0-2 0,0-2 0,-52-1 0,-24 1 0,17 10 0,59-7 0,-47 2 0,-212-8 0,276 3 0,26 4 0,34 5 0,43-3 0,-43-6 0,69 15 0,50 12 0,14 3 0,98 41 0,-250-70 0,1-1 0,-1-2 0,1 0 0,-1-1 0,1-1 0,0-1 0,35-8 0,-10 3 0,48-2 0,180 8 0,-122 4 0,-131-2 0,-15 0 0,-1 0 0,0-1 0,0 0 0,1 0 0,-1 0 0,0-1 0,1 0 0,-1 0 0,0-1 0,0 1 0,0-1 0,8-4 0,-13 5 0,-1 0 0,0 1 0,0-1 0,0 1 0,1-1 0,-1 0 0,0 1 0,0-1 0,0 0 0,0 1 0,0-1 0,0 0 0,0 1 0,-1-1 0,1 1 0,0-1 0,0 0 0,0 1 0,-1-1 0,1 1 0,0-1 0,-1 0 0,1 1 0,0-1 0,-1 1 0,1-1 0,-1 1 0,1 0 0,-1-1 0,1 1 0,-1-1 0,1 1 0,-1 0 0,1-1 0,-1 1 0,0 0 0,1 0 0,-1-1 0,1 1 0,-2 0 0,-25-14 0,27 14 0,-35-12 0,0 2 0,0 1 0,-1 2 0,0 1 0,-48 0 0,-4-3 0,20 4 0,-79 3 0,-32-1 0,133-3 0,0-3 0,-58-18 0,54 13 0,-37-10 0,-199-45 0,250 62 0,1 2 0,-1 1 0,0 1 0,0 3 0,-1 1 0,1 1 0,-42 9 0,17 3 0,-1-3 0,0-3 0,-85 1 0,75-11 0,-87 3 0,150 1 0,0 0 0,1 1 0,-1-1 0,1 2 0,0-1 0,0 1 0,0 1 0,0-1 0,1 1 0,-13 11 0,17-13 0,0 0 0,0 0 0,0 0 0,0 1 0,0-1 0,1 1 0,-1 0 0,1 0 0,0 0 0,-2 7 0,3-9 0,1 0 0,-1 0 0,1 1 0,0-1 0,0 0 0,0 1 0,0-1 0,0 0 0,0 1 0,1-1 0,-1 0 0,1 1 0,0-1 0,-1 0 0,1 0 0,0 0 0,0 0 0,0 0 0,1 0 0,-1 0 0,2 2 0,0-1 0,1 0 0,-1 0 0,0-1 0,1 1 0,0-1 0,-1 0 0,1 0 0,0 0 0,0-1 0,0 1 0,0-1 0,0 0 0,1 0 0,-1 0 0,7 0 0,74-2 0,-59 0 0,76 1 0,56-4 0,-151 3 0,1-1 0,-1 0 0,0 0 0,1-1 0,-1 0 0,0 0 0,-1-1 0,1 0 0,-1 0 0,1 0 0,-1-1 0,0 0 0,-1 0 0,1-1 0,-1 1 0,0-1 0,5-8 0,-8 12 0,-1-1 0,1 0 0,0 1 0,-1-1 0,1 0 0,-1 0 0,0 0 0,0 0 0,0 0 0,0 0 0,-1 0 0,1 0 0,-1-1 0,0 1 0,0 0 0,0 0 0,0 0 0,-1-1 0,1 1 0,-1 0 0,0 0 0,1 0 0,-2 0 0,1 0 0,0 0 0,0 0 0,-1 1 0,0-1 0,0 0 0,1 1 0,-1-1 0,-1 1 0,1 0 0,0-1 0,-1 1 0,1 0 0,-1 0 0,1 1 0,-1-1 0,0 1 0,-5-3 0,-18-7 0,-1 0 0,-50-12 0,-15-5 0,-6 0 0,68 21 0,-41-15 0,45 15 0,-1 1 0,0 1 0,1 1 0,-1 2 0,-1 0 0,1 2 0,-37 4 0,-16-1 0,-34-5 0,-111 5 0,212-1 0,0 1 0,0 0 0,0 1 0,-25 11 0,24-9 0,0 0 0,-1-1 0,-21 4 0,18-7 0,1 2 0,0 0 0,-32 12 0,41-12 0,0 0 0,0 1 0,0 0 0,1 0 0,-1 1 0,1-1 0,0 2 0,1-1 0,-8 10 0,-7 9 0,13-18 0,1 1 0,0-1 0,1 2 0,-1-1 0,2 1 0,-1 0 0,1 0 0,-5 15 0,10-23 0,0 0 0,0 0 0,0 0 0,0 1 0,0-1 0,1 0 0,-1 0 0,0 0 0,1 0 0,-1 1 0,1-1 0,-1 0 0,1 0 0,-1 0 0,1 0 0,0 0 0,0 0 0,-1-1 0,1 1 0,0 0 0,0 0 0,0 0 0,0-1 0,0 1 0,0 0 0,0-1 0,0 1 0,0-1 0,0 0 0,0 1 0,1-1 0,-1 0 0,0 1 0,0-1 0,0 0 0,2 0 0,50 3 0,-47-3 0,832-4 0,-807 6 0,1 2 0,-2 2 0,1 1 0,41 14 0,-67-19-109,-3-2 25,-1 0 1,0 0-1,1 1 0,-1-1 0,0 0 1,0 1-1,0 0 0,1-1 0,-1 1 1,0 0-1,0-1 0,0 1 0,0 0 1,2 2-1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9T10:05:42.829"/>
    </inkml:context>
    <inkml:brush xml:id="br0">
      <inkml:brushProperty name="width" value="0.35" units="cm"/>
      <inkml:brushProperty name="height" value="0.35" units="cm"/>
      <inkml:brushProperty name="color" value="#F8ECE4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89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svg"/><Relationship Id="rId11" Type="http://schemas.openxmlformats.org/officeDocument/2006/relationships/customXml" Target="../ink/ink21.xml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customXml" Target="../ink/ink4.xml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11" Type="http://schemas.openxmlformats.org/officeDocument/2006/relationships/customXml" Target="../ink/ink6.xml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customXml" Target="../ink/ink12.xml"/><Relationship Id="rId17" Type="http://schemas.openxmlformats.org/officeDocument/2006/relationships/customXml" Target="../ink/ink16.xml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11" Type="http://schemas.openxmlformats.org/officeDocument/2006/relationships/customXml" Target="../ink/ink11.xml"/><Relationship Id="rId5" Type="http://schemas.openxmlformats.org/officeDocument/2006/relationships/image" Target="../media/image32.png"/><Relationship Id="rId15" Type="http://schemas.openxmlformats.org/officeDocument/2006/relationships/customXml" Target="../ink/ink14.xml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34.png"/><Relationship Id="rId14" Type="http://schemas.openxmlformats.org/officeDocument/2006/relationships/customXml" Target="../ink/ink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customXml" Target="../ink/ink17.xml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9.xml"/><Relationship Id="rId5" Type="http://schemas.openxmlformats.org/officeDocument/2006/relationships/image" Target="../media/image46.png"/><Relationship Id="rId4" Type="http://schemas.openxmlformats.org/officeDocument/2006/relationships/customXml" Target="../ink/ink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0.xml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153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CivicConnect – AI-Powered Citizen Reporting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4503182"/>
            <a:ext cx="721625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Smart Governance Through Citizen Participation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280190" y="4248031"/>
            <a:ext cx="30480" cy="963811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280190" y="54669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Presented by: Prakhyat Singh | 12218463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850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SIH ID: SIH25031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66FC9A7-38F3-CE90-F3B8-10D8C3CCF490}"/>
                  </a:ext>
                </a:extLst>
              </p14:cNvPr>
              <p14:cNvContentPartPr/>
              <p14:nvPr/>
            </p14:nvContentPartPr>
            <p14:xfrm>
              <a:off x="12914668" y="7796156"/>
              <a:ext cx="1553760" cy="311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66FC9A7-38F3-CE90-F3B8-10D8C3CCF4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51668" y="7733156"/>
                <a:ext cx="1679400" cy="437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258" y="572929"/>
            <a:ext cx="9407009" cy="651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Future Vision and Enhancements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29258" y="1640681"/>
            <a:ext cx="1317188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 scale CivicConnect into a comprehensive city management tool, we plan the following additions: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9258" y="2208371"/>
            <a:ext cx="1646396" cy="1200745"/>
          </a:xfrm>
          <a:prstGeom prst="roundRect">
            <a:avLst>
              <a:gd name="adj" fmla="val 76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5890" y="2662118"/>
            <a:ext cx="293013" cy="29301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84013" y="2416731"/>
            <a:ext cx="282452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Advanced Analytics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2584013" y="2867382"/>
            <a:ext cx="864203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Implementing dashboards for tracking issue trends and identifying service hotspots.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479834" y="3399592"/>
            <a:ext cx="11317129" cy="11430"/>
          </a:xfrm>
          <a:prstGeom prst="roundRect">
            <a:avLst>
              <a:gd name="adj" fmla="val 8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29258" y="3513296"/>
            <a:ext cx="3292912" cy="1200745"/>
          </a:xfrm>
          <a:prstGeom prst="roundRect">
            <a:avLst>
              <a:gd name="adj" fmla="val 76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29207" y="3967043"/>
            <a:ext cx="293013" cy="29301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230529" y="3721656"/>
            <a:ext cx="3037284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Administrative Integration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4230529" y="4172307"/>
            <a:ext cx="895433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Seamlessly connecting with local government officials on the same platform.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4126349" y="4704517"/>
            <a:ext cx="9670613" cy="11430"/>
          </a:xfrm>
          <a:prstGeom prst="roundRect">
            <a:avLst>
              <a:gd name="adj" fmla="val 8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729258" y="4818221"/>
            <a:ext cx="4939427" cy="1200745"/>
          </a:xfrm>
          <a:prstGeom prst="roundRect">
            <a:avLst>
              <a:gd name="adj" fmla="val 76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52405" y="5271968"/>
            <a:ext cx="293013" cy="29301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877044" y="5026581"/>
            <a:ext cx="2609969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AI Based Prioritization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5877044" y="5477232"/>
            <a:ext cx="697611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AI driven prioritization to ensure that the most critical issues are addressed first.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772864" y="6009442"/>
            <a:ext cx="8024098" cy="11430"/>
          </a:xfrm>
          <a:prstGeom prst="roundRect">
            <a:avLst>
              <a:gd name="adj" fmla="val 8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729258" y="6123146"/>
            <a:ext cx="6585942" cy="1534120"/>
          </a:xfrm>
          <a:prstGeom prst="roundRect">
            <a:avLst>
              <a:gd name="adj" fmla="val 59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75723" y="6743581"/>
            <a:ext cx="293013" cy="29301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23559" y="6331506"/>
            <a:ext cx="2829997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Similarity Detection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7523559" y="6782157"/>
            <a:ext cx="616922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Using AI to group duplicate reports, reducing redundant administrative work.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03E089-2215-134D-13C1-35FDE8D4E7B9}"/>
                  </a:ext>
                </a:extLst>
              </p14:cNvPr>
              <p14:cNvContentPartPr/>
              <p14:nvPr/>
            </p14:nvContentPartPr>
            <p14:xfrm>
              <a:off x="12933028" y="7787516"/>
              <a:ext cx="1544760" cy="3189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03E089-2215-134D-13C1-35FDE8D4E7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70388" y="7724876"/>
                <a:ext cx="1670400" cy="444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325" y="747236"/>
            <a:ext cx="7672149" cy="1970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The Challenge: Unreported and Unresolved Civic Issues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2325" y="3033593"/>
            <a:ext cx="7672149" cy="4448770"/>
          </a:xfrm>
          <a:prstGeom prst="roundRect">
            <a:avLst>
              <a:gd name="adj" fmla="val 20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29945" y="3041213"/>
            <a:ext cx="3828455" cy="2885599"/>
          </a:xfrm>
          <a:prstGeom prst="roundRect">
            <a:avLst>
              <a:gd name="adj" fmla="val 317"/>
            </a:avLst>
          </a:prstGeom>
          <a:solidFill>
            <a:srgbClr val="F8EC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40210" y="3251478"/>
            <a:ext cx="263771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Invisible Problems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440210" y="3706178"/>
            <a:ext cx="3407926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Potholes, broken streetlights, or sanitation issues often go unseen by city authorities, leading to prolonged neglect.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058400" y="3041213"/>
            <a:ext cx="3828455" cy="2885599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0058400" y="3041213"/>
            <a:ext cx="22860" cy="2885599"/>
          </a:xfrm>
          <a:prstGeom prst="roundRect">
            <a:avLst>
              <a:gd name="adj" fmla="val 40000"/>
            </a:avLst>
          </a:prstGeom>
          <a:solidFill>
            <a:srgbClr val="2E2F3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268664" y="3251478"/>
            <a:ext cx="3407926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Cumbersome Reporting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268664" y="4034790"/>
            <a:ext cx="3407926" cy="168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Existing reporting systems are typically slow, hard to navigate, or demand lengthy, non-transparent complaint procedures.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9945" y="5926812"/>
            <a:ext cx="7656909" cy="1547932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229945" y="5926812"/>
            <a:ext cx="7656909" cy="22860"/>
          </a:xfrm>
          <a:prstGeom prst="roundRect">
            <a:avLst>
              <a:gd name="adj" fmla="val 40000"/>
            </a:avLst>
          </a:prstGeom>
          <a:solidFill>
            <a:srgbClr val="2E2F3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40210" y="6137077"/>
            <a:ext cx="3067169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Lack of Transparency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440210" y="6591776"/>
            <a:ext cx="7236381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Citizens lack real-time visibility into the status of their reports, breeding frustration and distrust in local governance.</a:t>
            </a:r>
            <a:endParaRPr lang="en-US" sz="16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142B459-F0C1-33FA-E1EF-DB7864A120F5}"/>
                  </a:ext>
                </a:extLst>
              </p14:cNvPr>
              <p14:cNvContentPartPr/>
              <p14:nvPr/>
            </p14:nvContentPartPr>
            <p14:xfrm>
              <a:off x="7623388" y="8075516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142B459-F0C1-33FA-E1EF-DB7864A120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60388" y="801251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956072A-7CB9-B08B-6E05-AD1753416540}"/>
                  </a:ext>
                </a:extLst>
              </p14:cNvPr>
              <p14:cNvContentPartPr/>
              <p14:nvPr/>
            </p14:nvContentPartPr>
            <p14:xfrm>
              <a:off x="12794428" y="7808036"/>
              <a:ext cx="1722240" cy="288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956072A-7CB9-B08B-6E05-AD17534165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31788" y="7745036"/>
                <a:ext cx="1847880" cy="414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Our Objective: Bridging Citizens and Authorities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3034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Instant Reporting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24845"/>
            <a:ext cx="4238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Enable citizens to report civic issues instantly using location and imagery.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362" y="4059555"/>
            <a:ext cx="318968" cy="318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3034427"/>
            <a:ext cx="34316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Efficient Management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524845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Provide administrators with tools to efficiently manage, verify, and resolve issues.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86713" y="4059555"/>
            <a:ext cx="318968" cy="318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486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Accountability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977414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Introduce a transparent, trackable system to foster greater accountability in local services.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86713" y="5721906"/>
            <a:ext cx="318968" cy="31896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62495" y="5486995"/>
            <a:ext cx="31701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Community Building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77414"/>
            <a:ext cx="4238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Encourage active citizen participation in the maintenance and improvement of their city.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24362" y="5721906"/>
            <a:ext cx="318968" cy="3189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5C9A5F9-75C2-432A-3A5C-7AD7DD2B5B42}"/>
                  </a:ext>
                </a:extLst>
              </p14:cNvPr>
              <p14:cNvContentPartPr/>
              <p14:nvPr/>
            </p14:nvContentPartPr>
            <p14:xfrm>
              <a:off x="12812428" y="7802276"/>
              <a:ext cx="1663560" cy="2649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5C9A5F9-75C2-432A-3A5C-7AD7DD2B5B4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749788" y="7739636"/>
                <a:ext cx="1789200" cy="390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601980"/>
            <a:ext cx="13098066" cy="1368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Introducing CivicConnect: Mobile Reporting Made Easy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6167" y="2517458"/>
            <a:ext cx="482179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 Seamless Reporting Workflow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66167" y="3078242"/>
            <a:ext cx="7645122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Users capture an image of the issue on their Android device.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6167" y="3505081"/>
            <a:ext cx="7645122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app automatically detects and registers the precise geographical location (GPS).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6167" y="4282202"/>
            <a:ext cx="7645122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Users categorise the issue (e.g., Road, Water, Waste) and submit it.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6167" y="5059323"/>
            <a:ext cx="7645122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report is instantaneously delivered to the Admin Panel for verification and action.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66167" y="5836444"/>
            <a:ext cx="7645122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Admins can then update the status, which is reflected in the user's dashboard.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66167" y="6733937"/>
            <a:ext cx="7645122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Built entirely using Kotlin, CivicConnect ensures a native, responsive, and reliable experience for all users.</a:t>
            </a:r>
            <a:endParaRPr lang="en-US" sz="17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024" y="2544842"/>
            <a:ext cx="4918710" cy="49187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1B3CBA2-F607-9AAE-1704-DC222F3E9291}"/>
                  </a:ext>
                </a:extLst>
              </p14:cNvPr>
              <p14:cNvContentPartPr/>
              <p14:nvPr/>
            </p14:nvContentPartPr>
            <p14:xfrm>
              <a:off x="12918268" y="7815956"/>
              <a:ext cx="1550520" cy="311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1B3CBA2-F607-9AAE-1704-DC222F3E92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55628" y="7753316"/>
                <a:ext cx="1676160" cy="437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508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Features: Intelligence and Transparency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9643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2865953"/>
            <a:ext cx="6407944" cy="121920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657540" y="255627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614" y="2760345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463409"/>
            <a:ext cx="40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Location-Based Reporting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953828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Automatic GPS detection ensures accurate placement of reported issues for rapid response.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89643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428548" y="2865953"/>
            <a:ext cx="6408063" cy="121920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10292298" y="255627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6371" y="2760345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463409"/>
            <a:ext cx="42332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AI-Generated Priority Score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3953828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Utilises the Gemini API to calculate urgency and automatically prioritise critical civic issues.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50390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793790" y="5473422"/>
            <a:ext cx="6407944" cy="121920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3657540" y="51637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1614" y="5367814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6070878"/>
            <a:ext cx="2965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Real-Time Tracking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656129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Citizens receive instant updates on their report status: Pending, In Progress, or Resolved.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550390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8ECE4"/>
          </a:solidFill>
          <a:ln/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2" name="Shape 17"/>
          <p:cNvSpPr/>
          <p:nvPr/>
        </p:nvSpPr>
        <p:spPr>
          <a:xfrm>
            <a:off x="7428548" y="5473422"/>
            <a:ext cx="6408063" cy="121920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8"/>
          <p:cNvSpPr/>
          <p:nvPr/>
        </p:nvSpPr>
        <p:spPr>
          <a:xfrm>
            <a:off x="10292298" y="51637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6371" y="5367814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6070878"/>
            <a:ext cx="41775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Secure &amp; Scalable Backend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685842" y="656129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Leverages Firebase Authentication and Firestore for robust data management.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661524A-C72C-ED07-A48B-7A224C32DB8F}"/>
                  </a:ext>
                </a:extLst>
              </p14:cNvPr>
              <p14:cNvContentPartPr/>
              <p14:nvPr/>
            </p14:nvContentPartPr>
            <p14:xfrm>
              <a:off x="12861028" y="7766996"/>
              <a:ext cx="1628640" cy="3103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661524A-C72C-ED07-A48B-7A224C32DB8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98388" y="7704356"/>
                <a:ext cx="1754280" cy="43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2333"/>
            <a:ext cx="8969097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System Architecture: Data Flow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8424" y="1638895"/>
            <a:ext cx="13173551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Our backend is designed for speed and reliability, ensuring smooth communication between all stakeholders, underpinned by Google's cloud infrastructure.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17" y="2538770"/>
            <a:ext cx="13064966" cy="56339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1849" y="7104286"/>
            <a:ext cx="2964003" cy="37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Admin Dashboard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661849" y="5800125"/>
            <a:ext cx="2964003" cy="37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Gemini API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661849" y="4509137"/>
            <a:ext cx="2964003" cy="37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Firebase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661849" y="3204976"/>
            <a:ext cx="2964003" cy="37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User Report</a:t>
            </a:r>
            <a:endParaRPr lang="en-US" sz="13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5FCA648-3F7B-E4D0-3C3F-5F51C499DB06}"/>
                  </a:ext>
                </a:extLst>
              </p14:cNvPr>
              <p14:cNvContentPartPr/>
              <p14:nvPr/>
            </p14:nvContentPartPr>
            <p14:xfrm>
              <a:off x="12924748" y="8024036"/>
              <a:ext cx="246960" cy="20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5FCA648-3F7B-E4D0-3C3F-5F51C499DB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1748" y="7961396"/>
                <a:ext cx="3726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E98D781-C3CF-68A8-0081-5FE4A0FFD607}"/>
                  </a:ext>
                </a:extLst>
              </p14:cNvPr>
              <p14:cNvContentPartPr/>
              <p14:nvPr/>
            </p14:nvContentPartPr>
            <p14:xfrm>
              <a:off x="13188628" y="7826036"/>
              <a:ext cx="1266480" cy="259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E98D781-C3CF-68A8-0081-5FE4A0FFD6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25988" y="7763396"/>
                <a:ext cx="1392120" cy="38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65A29DB-2A7F-2733-5E50-B500F80F6E9A}"/>
              </a:ext>
            </a:extLst>
          </p:cNvPr>
          <p:cNvGrpSpPr/>
          <p:nvPr/>
        </p:nvGrpSpPr>
        <p:grpSpPr>
          <a:xfrm>
            <a:off x="12924748" y="7890476"/>
            <a:ext cx="289800" cy="72360"/>
            <a:chOff x="12924748" y="7890476"/>
            <a:chExt cx="289800" cy="7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354DA86-C0B4-A688-C5B5-6EB9342F3F33}"/>
                    </a:ext>
                  </a:extLst>
                </p14:cNvPr>
                <p14:cNvContentPartPr/>
                <p14:nvPr/>
              </p14:nvContentPartPr>
              <p14:xfrm>
                <a:off x="12924748" y="7952036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354DA86-C0B4-A688-C5B5-6EB9342F3F3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61748" y="788903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3B3E78F-BC37-DF8F-34FF-F921F67F5E0A}"/>
                    </a:ext>
                  </a:extLst>
                </p14:cNvPr>
                <p14:cNvContentPartPr/>
                <p14:nvPr/>
              </p14:nvContentPartPr>
              <p14:xfrm>
                <a:off x="12996388" y="7941956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3B3E78F-BC37-DF8F-34FF-F921F67F5E0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33748" y="787895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D286A63-FECF-404D-B8E8-5BF74F985A3C}"/>
                    </a:ext>
                  </a:extLst>
                </p14:cNvPr>
                <p14:cNvContentPartPr/>
                <p14:nvPr/>
              </p14:nvContentPartPr>
              <p14:xfrm>
                <a:off x="13068748" y="7952036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D286A63-FECF-404D-B8E8-5BF74F985A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005748" y="788903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E4F2FB3-D08D-9BA1-4150-517617ABED4D}"/>
                    </a:ext>
                  </a:extLst>
                </p14:cNvPr>
                <p14:cNvContentPartPr/>
                <p14:nvPr/>
              </p14:nvContentPartPr>
              <p14:xfrm>
                <a:off x="13212388" y="7952036"/>
                <a:ext cx="21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E4F2FB3-D08D-9BA1-4150-517617ABED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149388" y="7889036"/>
                  <a:ext cx="127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3AD95EF-1C32-F209-89AC-77B601BCED1B}"/>
                    </a:ext>
                  </a:extLst>
                </p14:cNvPr>
                <p14:cNvContentPartPr/>
                <p14:nvPr/>
              </p14:nvContentPartPr>
              <p14:xfrm>
                <a:off x="13171348" y="7962476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3AD95EF-1C32-F209-89AC-77B601BCED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108348" y="789947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E277FF9-0DA9-B9DB-DD63-4E53C7E13A3C}"/>
                    </a:ext>
                  </a:extLst>
                </p14:cNvPr>
                <p14:cNvContentPartPr/>
                <p14:nvPr/>
              </p14:nvContentPartPr>
              <p14:xfrm>
                <a:off x="13191868" y="7890476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E277FF9-0DA9-B9DB-DD63-4E53C7E13A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128868" y="782783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0805CD7-11F7-C878-157B-FB05FBDD3118}"/>
                    </a:ext>
                  </a:extLst>
                </p14:cNvPr>
                <p14:cNvContentPartPr/>
                <p14:nvPr/>
              </p14:nvContentPartPr>
              <p14:xfrm>
                <a:off x="13077028" y="7952036"/>
                <a:ext cx="216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0805CD7-11F7-C878-157B-FB05FBDD31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014388" y="7889036"/>
                  <a:ext cx="127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C7B0D36-FD5E-32BF-32F1-A2CB2BE9E222}"/>
                    </a:ext>
                  </a:extLst>
                </p14:cNvPr>
                <p14:cNvContentPartPr/>
                <p14:nvPr/>
              </p14:nvContentPartPr>
              <p14:xfrm>
                <a:off x="12965788" y="7900556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C7B0D36-FD5E-32BF-32F1-A2CB2BE9E2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02788" y="783791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6569"/>
            <a:ext cx="12320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Technology Stack: Modern and Efficient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28897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Mobile Frontend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4332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Built natively with </a:t>
            </a: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Kotlin and XML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for performance and native Android look and feel.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288977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Cloud Backend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74332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Uses </a:t>
            </a: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Firebase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(Auth, Firestore, Storage) for real-time data synchronisation and user management.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AI &amp; Intelligence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77107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Gemini API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is integrated for advanced analytical tasks, specifically priority scoring of reports.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Design Pattern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77107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Employing </a:t>
            </a: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MVVM Architecture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for clean separation of concerns and easier maintenance.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BE06FD7-22B7-BF0D-34FE-FA2A7D7FD499}"/>
                  </a:ext>
                </a:extLst>
              </p14:cNvPr>
              <p14:cNvContentPartPr/>
              <p14:nvPr/>
            </p14:nvContentPartPr>
            <p14:xfrm>
              <a:off x="12895228" y="7828556"/>
              <a:ext cx="1560960" cy="2584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BE06FD7-22B7-BF0D-34FE-FA2A7D7FD4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32228" y="7765556"/>
                <a:ext cx="1686600" cy="38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78336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Impact: Benefits for the Citizen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4280" y="1862078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883366" y="1752481"/>
            <a:ext cx="283785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Effortless Reporting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883366" y="2280761"/>
            <a:ext cx="6033016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Report issues in seconds with a photo and a tap, eliminating complicated official forms.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574280" y="3462516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883366" y="3352919"/>
            <a:ext cx="3187422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Informed Participation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883366" y="3881199"/>
            <a:ext cx="6033016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Stay continuously updated on the progress of their complaints via real-time notifications.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4280" y="5062954"/>
            <a:ext cx="102989" cy="102989"/>
          </a:xfrm>
          <a:prstGeom prst="roundRect">
            <a:avLst>
              <a:gd name="adj" fmla="val 443931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883366" y="4953357"/>
            <a:ext cx="3377922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Empowered Community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883366" y="5481638"/>
            <a:ext cx="6033016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Fosters a sense of ownership and accountability, leading to more engaged community participation.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7DC69BF-EA68-AE31-ED21-E34195A1B057}"/>
                  </a:ext>
                </a:extLst>
              </p14:cNvPr>
              <p14:cNvContentPartPr/>
              <p14:nvPr/>
            </p14:nvContentPartPr>
            <p14:xfrm>
              <a:off x="12955708" y="7838996"/>
              <a:ext cx="164880" cy="1954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7DC69BF-EA68-AE31-ED21-E34195A1B0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92708" y="7775996"/>
                <a:ext cx="29052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36395DD-F1A3-40B9-F76D-A436AB486275}"/>
                  </a:ext>
                </a:extLst>
              </p14:cNvPr>
              <p14:cNvContentPartPr/>
              <p14:nvPr/>
            </p14:nvContentPartPr>
            <p14:xfrm>
              <a:off x="12765628" y="7549916"/>
              <a:ext cx="1691640" cy="5140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36395DD-F1A3-40B9-F76D-A436AB4862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02988" y="7486916"/>
                <a:ext cx="1817280" cy="639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586621"/>
            <a:ext cx="13161169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The CivicConnect Advantage: AI-Driven Prioritisation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4616" y="2402324"/>
            <a:ext cx="7691914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While many existing apps simply log complaints, CivicConnect is differentiated by its focus on intelligent workflow and administrative efficiency.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316" y="3656052"/>
            <a:ext cx="314801" cy="3148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16725" y="3645694"/>
            <a:ext cx="3032641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AI Urgency Ranking:</a:t>
            </a: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Uses the Gemini API to assess the severity of the issue and assign a Priority Score, ensuring urgent problems are tackled first.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0361" y="3656052"/>
            <a:ext cx="314801" cy="3148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93769" y="3645694"/>
            <a:ext cx="3032760" cy="1678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Dual Focus:</a:t>
            </a: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Designed for both </a:t>
            </a:r>
            <a:r>
              <a:rPr lang="en-US" sz="16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citizen convenience</a:t>
            </a: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and </a:t>
            </a:r>
            <a:r>
              <a:rPr lang="en-US" sz="16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administrative efficiency</a:t>
            </a: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in handling large volumes of reports.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316" y="6090404"/>
            <a:ext cx="314801" cy="31480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16725" y="6080046"/>
            <a:ext cx="7009805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Performance:</a:t>
            </a: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The Firebase backend guarantees lightning-fast data handling and reliability, crucial for public service applications.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118" y="2449592"/>
            <a:ext cx="4957286" cy="49572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ED0438D-EB8D-FF60-33E4-54A4FE26DA19}"/>
                  </a:ext>
                </a:extLst>
              </p14:cNvPr>
              <p14:cNvContentPartPr/>
              <p14:nvPr/>
            </p14:nvContentPartPr>
            <p14:xfrm>
              <a:off x="12841228" y="7806596"/>
              <a:ext cx="1654560" cy="300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ED0438D-EB8D-FF60-33E4-54A4FE26DA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78588" y="7743956"/>
                <a:ext cx="1780200" cy="426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678</Words>
  <Application>Microsoft Office PowerPoint</Application>
  <PresentationFormat>Custom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Inconsolata</vt:lpstr>
      <vt:lpstr>Montserrat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Panda</dc:creator>
  <cp:lastModifiedBy>LAZY Panda</cp:lastModifiedBy>
  <cp:revision>3</cp:revision>
  <dcterms:created xsi:type="dcterms:W3CDTF">2025-10-29T10:02:07Z</dcterms:created>
  <dcterms:modified xsi:type="dcterms:W3CDTF">2025-10-29T10:33:34Z</dcterms:modified>
</cp:coreProperties>
</file>